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71" r:id="rId4"/>
    <p:sldId id="272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3" r:id="rId13"/>
    <p:sldId id="274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2" autoAdjust="0"/>
    <p:restoredTop sz="96247" autoAdjust="0"/>
  </p:normalViewPr>
  <p:slideViewPr>
    <p:cSldViewPr snapToGrid="0">
      <p:cViewPr>
        <p:scale>
          <a:sx n="70" d="100"/>
          <a:sy n="70" d="100"/>
        </p:scale>
        <p:origin x="10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Felipe Montenegro Fuentes" userId="3a44b984-08b3-4e26-b919-28622562d038" providerId="ADAL" clId="{B748214E-1992-41E0-BE9D-E6D4C37F8633}"/>
    <pc:docChg chg="undo custSel addSld delSld modSld sldOrd">
      <pc:chgData name="Luis Felipe Montenegro Fuentes" userId="3a44b984-08b3-4e26-b919-28622562d038" providerId="ADAL" clId="{B748214E-1992-41E0-BE9D-E6D4C37F8633}" dt="2025-05-10T20:14:44.822" v="2376" actId="1036"/>
      <pc:docMkLst>
        <pc:docMk/>
      </pc:docMkLst>
      <pc:sldChg chg="addSp delSp modSp mod">
        <pc:chgData name="Luis Felipe Montenegro Fuentes" userId="3a44b984-08b3-4e26-b919-28622562d038" providerId="ADAL" clId="{B748214E-1992-41E0-BE9D-E6D4C37F8633}" dt="2025-05-10T19:36:45.650" v="1356" actId="20577"/>
        <pc:sldMkLst>
          <pc:docMk/>
          <pc:sldMk cId="919914495" sldId="257"/>
        </pc:sldMkLst>
        <pc:spChg chg="add mod">
          <ac:chgData name="Luis Felipe Montenegro Fuentes" userId="3a44b984-08b3-4e26-b919-28622562d038" providerId="ADAL" clId="{B748214E-1992-41E0-BE9D-E6D4C37F8633}" dt="2025-05-10T19:36:45.650" v="1356" actId="20577"/>
          <ac:spMkLst>
            <pc:docMk/>
            <pc:sldMk cId="919914495" sldId="257"/>
            <ac:spMk id="2" creationId="{F7AA9E19-6D20-4F13-85DE-E1677796B4CA}"/>
          </ac:spMkLst>
        </pc:spChg>
        <pc:spChg chg="del mod">
          <ac:chgData name="Luis Felipe Montenegro Fuentes" userId="3a44b984-08b3-4e26-b919-28622562d038" providerId="ADAL" clId="{B748214E-1992-41E0-BE9D-E6D4C37F8633}" dt="2025-05-10T19:33:15.100" v="1324" actId="478"/>
          <ac:spMkLst>
            <pc:docMk/>
            <pc:sldMk cId="919914495" sldId="257"/>
            <ac:spMk id="6" creationId="{4165BEEF-C392-D347-7D44-D9C2DB7F2B50}"/>
          </ac:spMkLst>
        </pc:spChg>
        <pc:spChg chg="add mod">
          <ac:chgData name="Luis Felipe Montenegro Fuentes" userId="3a44b984-08b3-4e26-b919-28622562d038" providerId="ADAL" clId="{B748214E-1992-41E0-BE9D-E6D4C37F8633}" dt="2025-05-10T19:34:37.258" v="1336" actId="571"/>
          <ac:spMkLst>
            <pc:docMk/>
            <pc:sldMk cId="919914495" sldId="257"/>
            <ac:spMk id="8" creationId="{FF1C5A90-83D5-4D5D-9678-B52FCD3394D7}"/>
          </ac:spMkLst>
        </pc:spChg>
      </pc:sldChg>
      <pc:sldChg chg="addSp delSp modSp del mod">
        <pc:chgData name="Luis Felipe Montenegro Fuentes" userId="3a44b984-08b3-4e26-b919-28622562d038" providerId="ADAL" clId="{B748214E-1992-41E0-BE9D-E6D4C37F8633}" dt="2025-05-10T18:55:03.069" v="777" actId="47"/>
        <pc:sldMkLst>
          <pc:docMk/>
          <pc:sldMk cId="514557306" sldId="258"/>
        </pc:sldMkLst>
        <pc:spChg chg="add mod">
          <ac:chgData name="Luis Felipe Montenegro Fuentes" userId="3a44b984-08b3-4e26-b919-28622562d038" providerId="ADAL" clId="{B748214E-1992-41E0-BE9D-E6D4C37F8633}" dt="2025-05-10T18:48:00.765" v="375" actId="1076"/>
          <ac:spMkLst>
            <pc:docMk/>
            <pc:sldMk cId="514557306" sldId="258"/>
            <ac:spMk id="2" creationId="{17AF3523-6A9A-4708-9D46-0566CE34A021}"/>
          </ac:spMkLst>
        </pc:spChg>
        <pc:spChg chg="add del mod">
          <ac:chgData name="Luis Felipe Montenegro Fuentes" userId="3a44b984-08b3-4e26-b919-28622562d038" providerId="ADAL" clId="{B748214E-1992-41E0-BE9D-E6D4C37F8633}" dt="2025-05-10T18:47:44.688" v="372" actId="478"/>
          <ac:spMkLst>
            <pc:docMk/>
            <pc:sldMk cId="514557306" sldId="258"/>
            <ac:spMk id="9" creationId="{6A745F22-332E-4FE4-9674-E75D8071B437}"/>
          </ac:spMkLst>
        </pc:spChg>
        <pc:spChg chg="del">
          <ac:chgData name="Luis Felipe Montenegro Fuentes" userId="3a44b984-08b3-4e26-b919-28622562d038" providerId="ADAL" clId="{B748214E-1992-41E0-BE9D-E6D4C37F8633}" dt="2025-05-10T18:47:01.416" v="365" actId="478"/>
          <ac:spMkLst>
            <pc:docMk/>
            <pc:sldMk cId="514557306" sldId="258"/>
            <ac:spMk id="11" creationId="{6FFA9E8F-FE8D-3655-2680-F4EE37DB8B5B}"/>
          </ac:spMkLst>
        </pc:spChg>
        <pc:spChg chg="del mod">
          <ac:chgData name="Luis Felipe Montenegro Fuentes" userId="3a44b984-08b3-4e26-b919-28622562d038" providerId="ADAL" clId="{B748214E-1992-41E0-BE9D-E6D4C37F8633}" dt="2025-05-10T18:46:10.169" v="356" actId="478"/>
          <ac:spMkLst>
            <pc:docMk/>
            <pc:sldMk cId="514557306" sldId="258"/>
            <ac:spMk id="13" creationId="{1C5D0813-A703-B9CA-E780-1D262D88389B}"/>
          </ac:spMkLst>
        </pc:spChg>
        <pc:spChg chg="add mod">
          <ac:chgData name="Luis Felipe Montenegro Fuentes" userId="3a44b984-08b3-4e26-b919-28622562d038" providerId="ADAL" clId="{B748214E-1992-41E0-BE9D-E6D4C37F8633}" dt="2025-05-10T18:50:52.306" v="568" actId="20577"/>
          <ac:spMkLst>
            <pc:docMk/>
            <pc:sldMk cId="514557306" sldId="258"/>
            <ac:spMk id="14" creationId="{68689CB8-91F9-45F9-A5B6-073C4719A68C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44:13.956" v="1962" actId="20577"/>
        <pc:sldMkLst>
          <pc:docMk/>
          <pc:sldMk cId="2145310911" sldId="259"/>
        </pc:sldMkLst>
        <pc:spChg chg="mod">
          <ac:chgData name="Luis Felipe Montenegro Fuentes" userId="3a44b984-08b3-4e26-b919-28622562d038" providerId="ADAL" clId="{B748214E-1992-41E0-BE9D-E6D4C37F8633}" dt="2025-05-10T19:44:13.956" v="1962" actId="20577"/>
          <ac:spMkLst>
            <pc:docMk/>
            <pc:sldMk cId="2145310911" sldId="259"/>
            <ac:spMk id="9" creationId="{F23D25BF-D2C1-331C-66F8-1C9924AE8832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51:59.267" v="2021" actId="20577"/>
        <pc:sldMkLst>
          <pc:docMk/>
          <pc:sldMk cId="1317659022" sldId="262"/>
        </pc:sldMkLst>
        <pc:spChg chg="mod">
          <ac:chgData name="Luis Felipe Montenegro Fuentes" userId="3a44b984-08b3-4e26-b919-28622562d038" providerId="ADAL" clId="{B748214E-1992-41E0-BE9D-E6D4C37F8633}" dt="2025-05-10T19:51:59.267" v="2021" actId="20577"/>
          <ac:spMkLst>
            <pc:docMk/>
            <pc:sldMk cId="1317659022" sldId="262"/>
            <ac:spMk id="16" creationId="{AFA445A7-12BF-D777-0AC9-24CA800F6EB4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51:19.500" v="2019" actId="20577"/>
        <pc:sldMkLst>
          <pc:docMk/>
          <pc:sldMk cId="4199290690" sldId="263"/>
        </pc:sldMkLst>
        <pc:spChg chg="mod">
          <ac:chgData name="Luis Felipe Montenegro Fuentes" userId="3a44b984-08b3-4e26-b919-28622562d038" providerId="ADAL" clId="{B748214E-1992-41E0-BE9D-E6D4C37F8633}" dt="2025-05-10T19:51:19.500" v="2019" actId="20577"/>
          <ac:spMkLst>
            <pc:docMk/>
            <pc:sldMk cId="4199290690" sldId="263"/>
            <ac:spMk id="16" creationId="{33F210EF-6C31-03E2-FB3C-2AC43ACF207F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57:59.381" v="2308" actId="20577"/>
        <pc:sldMkLst>
          <pc:docMk/>
          <pc:sldMk cId="2361066025" sldId="264"/>
        </pc:sldMkLst>
        <pc:spChg chg="mod">
          <ac:chgData name="Luis Felipe Montenegro Fuentes" userId="3a44b984-08b3-4e26-b919-28622562d038" providerId="ADAL" clId="{B748214E-1992-41E0-BE9D-E6D4C37F8633}" dt="2025-05-10T19:57:59.381" v="2308" actId="20577"/>
          <ac:spMkLst>
            <pc:docMk/>
            <pc:sldMk cId="2361066025" sldId="264"/>
            <ac:spMk id="16" creationId="{8E86AC40-9E9F-5F3C-B54D-658A80587B90}"/>
          </ac:spMkLst>
        </pc:spChg>
      </pc:sldChg>
      <pc:sldChg chg="modSp mod">
        <pc:chgData name="Luis Felipe Montenegro Fuentes" userId="3a44b984-08b3-4e26-b919-28622562d038" providerId="ADAL" clId="{B748214E-1992-41E0-BE9D-E6D4C37F8633}" dt="2025-05-10T19:58:58.782" v="2309" actId="2711"/>
        <pc:sldMkLst>
          <pc:docMk/>
          <pc:sldMk cId="2660934650" sldId="265"/>
        </pc:sldMkLst>
        <pc:spChg chg="mod">
          <ac:chgData name="Luis Felipe Montenegro Fuentes" userId="3a44b984-08b3-4e26-b919-28622562d038" providerId="ADAL" clId="{B748214E-1992-41E0-BE9D-E6D4C37F8633}" dt="2025-05-10T19:58:58.782" v="2309" actId="2711"/>
          <ac:spMkLst>
            <pc:docMk/>
            <pc:sldMk cId="2660934650" sldId="265"/>
            <ac:spMk id="5" creationId="{A4297182-F835-445D-392C-9D160645D849}"/>
          </ac:spMkLst>
        </pc:spChg>
      </pc:sldChg>
      <pc:sldChg chg="ord">
        <pc:chgData name="Luis Felipe Montenegro Fuentes" userId="3a44b984-08b3-4e26-b919-28622562d038" providerId="ADAL" clId="{B748214E-1992-41E0-BE9D-E6D4C37F8633}" dt="2025-05-10T19:59:12.609" v="2312"/>
        <pc:sldMkLst>
          <pc:docMk/>
          <pc:sldMk cId="2336322046" sldId="266"/>
        </pc:sldMkLst>
      </pc:sldChg>
      <pc:sldChg chg="modSp mod">
        <pc:chgData name="Luis Felipe Montenegro Fuentes" userId="3a44b984-08b3-4e26-b919-28622562d038" providerId="ADAL" clId="{B748214E-1992-41E0-BE9D-E6D4C37F8633}" dt="2025-05-10T20:00:00.481" v="2317" actId="2711"/>
        <pc:sldMkLst>
          <pc:docMk/>
          <pc:sldMk cId="2553328106" sldId="270"/>
        </pc:sldMkLst>
        <pc:spChg chg="mod">
          <ac:chgData name="Luis Felipe Montenegro Fuentes" userId="3a44b984-08b3-4e26-b919-28622562d038" providerId="ADAL" clId="{B748214E-1992-41E0-BE9D-E6D4C37F8633}" dt="2025-05-10T20:00:00.481" v="2317" actId="2711"/>
          <ac:spMkLst>
            <pc:docMk/>
            <pc:sldMk cId="2553328106" sldId="270"/>
            <ac:spMk id="9" creationId="{26FD0B85-9FAF-3199-9A70-5769E3FB2CB9}"/>
          </ac:spMkLst>
        </pc:spChg>
      </pc:sldChg>
      <pc:sldChg chg="delSp new del mod">
        <pc:chgData name="Luis Felipe Montenegro Fuentes" userId="3a44b984-08b3-4e26-b919-28622562d038" providerId="ADAL" clId="{B748214E-1992-41E0-BE9D-E6D4C37F8633}" dt="2025-05-10T18:49:02.482" v="379" actId="47"/>
        <pc:sldMkLst>
          <pc:docMk/>
          <pc:sldMk cId="519127737" sldId="271"/>
        </pc:sldMkLst>
        <pc:spChg chg="del">
          <ac:chgData name="Luis Felipe Montenegro Fuentes" userId="3a44b984-08b3-4e26-b919-28622562d038" providerId="ADAL" clId="{B748214E-1992-41E0-BE9D-E6D4C37F8633}" dt="2025-05-10T18:48:49.101" v="377" actId="478"/>
          <ac:spMkLst>
            <pc:docMk/>
            <pc:sldMk cId="519127737" sldId="271"/>
            <ac:spMk id="2" creationId="{476DDF10-DF03-4C3B-965A-F428B6429AD7}"/>
          </ac:spMkLst>
        </pc:spChg>
        <pc:spChg chg="del">
          <ac:chgData name="Luis Felipe Montenegro Fuentes" userId="3a44b984-08b3-4e26-b919-28622562d038" providerId="ADAL" clId="{B748214E-1992-41E0-BE9D-E6D4C37F8633}" dt="2025-05-10T18:48:51.257" v="378" actId="478"/>
          <ac:spMkLst>
            <pc:docMk/>
            <pc:sldMk cId="519127737" sldId="271"/>
            <ac:spMk id="3" creationId="{6F614320-5660-4652-A83A-B6063F84C36F}"/>
          </ac:spMkLst>
        </pc:spChg>
      </pc:sldChg>
      <pc:sldChg chg="addSp delSp modSp add mod ord">
        <pc:chgData name="Luis Felipe Montenegro Fuentes" userId="3a44b984-08b3-4e26-b919-28622562d038" providerId="ADAL" clId="{B748214E-1992-41E0-BE9D-E6D4C37F8633}" dt="2025-05-10T19:26:19.135" v="1170" actId="20577"/>
        <pc:sldMkLst>
          <pc:docMk/>
          <pc:sldMk cId="2770220506" sldId="271"/>
        </pc:sldMkLst>
        <pc:spChg chg="del">
          <ac:chgData name="Luis Felipe Montenegro Fuentes" userId="3a44b984-08b3-4e26-b919-28622562d038" providerId="ADAL" clId="{B748214E-1992-41E0-BE9D-E6D4C37F8633}" dt="2025-05-10T18:51:02.034" v="570" actId="478"/>
          <ac:spMkLst>
            <pc:docMk/>
            <pc:sldMk cId="2770220506" sldId="271"/>
            <ac:spMk id="2" creationId="{17AF3523-6A9A-4708-9D46-0566CE34A021}"/>
          </ac:spMkLst>
        </pc:spChg>
        <pc:spChg chg="del mod">
          <ac:chgData name="Luis Felipe Montenegro Fuentes" userId="3a44b984-08b3-4e26-b919-28622562d038" providerId="ADAL" clId="{B748214E-1992-41E0-BE9D-E6D4C37F8633}" dt="2025-05-10T18:51:36.084" v="577" actId="478"/>
          <ac:spMkLst>
            <pc:docMk/>
            <pc:sldMk cId="2770220506" sldId="271"/>
            <ac:spMk id="5" creationId="{25B8C23C-4E8E-58FC-278D-5400BC6BF626}"/>
          </ac:spMkLst>
        </pc:spChg>
        <pc:spChg chg="add del mod">
          <ac:chgData name="Luis Felipe Montenegro Fuentes" userId="3a44b984-08b3-4e26-b919-28622562d038" providerId="ADAL" clId="{B748214E-1992-41E0-BE9D-E6D4C37F8633}" dt="2025-05-10T18:51:38.822" v="579" actId="478"/>
          <ac:spMkLst>
            <pc:docMk/>
            <pc:sldMk cId="2770220506" sldId="271"/>
            <ac:spMk id="6" creationId="{78C2DA9C-D7D2-4EEB-B98F-7D58CF6B499B}"/>
          </ac:spMkLst>
        </pc:spChg>
        <pc:spChg chg="add del mod">
          <ac:chgData name="Luis Felipe Montenegro Fuentes" userId="3a44b984-08b3-4e26-b919-28622562d038" providerId="ADAL" clId="{B748214E-1992-41E0-BE9D-E6D4C37F8633}" dt="2025-05-10T19:26:13.254" v="1150" actId="478"/>
          <ac:spMkLst>
            <pc:docMk/>
            <pc:sldMk cId="2770220506" sldId="271"/>
            <ac:spMk id="8" creationId="{4B49C28A-CABC-48F7-9F53-B7E869F7895E}"/>
          </ac:spMkLst>
        </pc:spChg>
        <pc:spChg chg="del">
          <ac:chgData name="Luis Felipe Montenegro Fuentes" userId="3a44b984-08b3-4e26-b919-28622562d038" providerId="ADAL" clId="{B748214E-1992-41E0-BE9D-E6D4C37F8633}" dt="2025-05-10T18:51:05.560" v="572" actId="478"/>
          <ac:spMkLst>
            <pc:docMk/>
            <pc:sldMk cId="2770220506" sldId="271"/>
            <ac:spMk id="10" creationId="{19B889AD-1FC3-C154-AB07-BACBC946CEE2}"/>
          </ac:spMkLst>
        </pc:spChg>
        <pc:spChg chg="add mod">
          <ac:chgData name="Luis Felipe Montenegro Fuentes" userId="3a44b984-08b3-4e26-b919-28622562d038" providerId="ADAL" clId="{B748214E-1992-41E0-BE9D-E6D4C37F8633}" dt="2025-05-10T19:24:10.091" v="1031" actId="1076"/>
          <ac:spMkLst>
            <pc:docMk/>
            <pc:sldMk cId="2770220506" sldId="271"/>
            <ac:spMk id="11" creationId="{2C534DA9-0905-499C-85E0-6AB4445ED4D3}"/>
          </ac:spMkLst>
        </pc:spChg>
        <pc:spChg chg="del mod">
          <ac:chgData name="Luis Felipe Montenegro Fuentes" userId="3a44b984-08b3-4e26-b919-28622562d038" providerId="ADAL" clId="{B748214E-1992-41E0-BE9D-E6D4C37F8633}" dt="2025-05-10T19:15:17.346" v="778" actId="478"/>
          <ac:spMkLst>
            <pc:docMk/>
            <pc:sldMk cId="2770220506" sldId="271"/>
            <ac:spMk id="14" creationId="{68689CB8-91F9-45F9-A5B6-073C4719A68C}"/>
          </ac:spMkLst>
        </pc:spChg>
        <pc:spChg chg="add mod">
          <ac:chgData name="Luis Felipe Montenegro Fuentes" userId="3a44b984-08b3-4e26-b919-28622562d038" providerId="ADAL" clId="{B748214E-1992-41E0-BE9D-E6D4C37F8633}" dt="2025-05-10T19:24:10.091" v="1031" actId="1076"/>
          <ac:spMkLst>
            <pc:docMk/>
            <pc:sldMk cId="2770220506" sldId="271"/>
            <ac:spMk id="16" creationId="{AC99B8F9-3598-474E-BE60-00556400026A}"/>
          </ac:spMkLst>
        </pc:spChg>
        <pc:spChg chg="add mod">
          <ac:chgData name="Luis Felipe Montenegro Fuentes" userId="3a44b984-08b3-4e26-b919-28622562d038" providerId="ADAL" clId="{B748214E-1992-41E0-BE9D-E6D4C37F8633}" dt="2025-05-10T19:24:10.091" v="1031" actId="1076"/>
          <ac:spMkLst>
            <pc:docMk/>
            <pc:sldMk cId="2770220506" sldId="271"/>
            <ac:spMk id="17" creationId="{A63B17C2-F215-4ADA-9409-1CB856BECAED}"/>
          </ac:spMkLst>
        </pc:spChg>
        <pc:spChg chg="add mod">
          <ac:chgData name="Luis Felipe Montenegro Fuentes" userId="3a44b984-08b3-4e26-b919-28622562d038" providerId="ADAL" clId="{B748214E-1992-41E0-BE9D-E6D4C37F8633}" dt="2025-05-10T19:24:10.091" v="1031" actId="1076"/>
          <ac:spMkLst>
            <pc:docMk/>
            <pc:sldMk cId="2770220506" sldId="271"/>
            <ac:spMk id="21" creationId="{AF1C8B44-1E41-4A42-ADBA-74985404A336}"/>
          </ac:spMkLst>
        </pc:spChg>
        <pc:spChg chg="add del mod">
          <ac:chgData name="Luis Felipe Montenegro Fuentes" userId="3a44b984-08b3-4e26-b919-28622562d038" providerId="ADAL" clId="{B748214E-1992-41E0-BE9D-E6D4C37F8633}" dt="2025-05-10T19:26:10.478" v="1148" actId="478"/>
          <ac:spMkLst>
            <pc:docMk/>
            <pc:sldMk cId="2770220506" sldId="271"/>
            <ac:spMk id="23" creationId="{DF876659-C45B-4F4A-A8B0-84703C5DF5CC}"/>
          </ac:spMkLst>
        </pc:spChg>
        <pc:spChg chg="add mod">
          <ac:chgData name="Luis Felipe Montenegro Fuentes" userId="3a44b984-08b3-4e26-b919-28622562d038" providerId="ADAL" clId="{B748214E-1992-41E0-BE9D-E6D4C37F8633}" dt="2025-05-10T19:26:19.135" v="1170" actId="20577"/>
          <ac:spMkLst>
            <pc:docMk/>
            <pc:sldMk cId="2770220506" sldId="271"/>
            <ac:spMk id="24" creationId="{F214B070-BD3E-43BE-98BD-85E0BBF370A2}"/>
          </ac:spMkLst>
        </pc:spChg>
        <pc:picChg chg="add mod">
          <ac:chgData name="Luis Felipe Montenegro Fuentes" userId="3a44b984-08b3-4e26-b919-28622562d038" providerId="ADAL" clId="{B748214E-1992-41E0-BE9D-E6D4C37F8633}" dt="2025-05-10T19:24:10.091" v="1031" actId="1076"/>
          <ac:picMkLst>
            <pc:docMk/>
            <pc:sldMk cId="2770220506" sldId="271"/>
            <ac:picMk id="13" creationId="{03ABBE8F-C55D-4A18-B711-48D1138DD326}"/>
          </ac:picMkLst>
        </pc:picChg>
        <pc:picChg chg="add mod">
          <ac:chgData name="Luis Felipe Montenegro Fuentes" userId="3a44b984-08b3-4e26-b919-28622562d038" providerId="ADAL" clId="{B748214E-1992-41E0-BE9D-E6D4C37F8633}" dt="2025-05-10T19:24:10.091" v="1031" actId="1076"/>
          <ac:picMkLst>
            <pc:docMk/>
            <pc:sldMk cId="2770220506" sldId="271"/>
            <ac:picMk id="15" creationId="{52FAE79A-C8DD-4264-A0E3-F3F9A9CB9C31}"/>
          </ac:picMkLst>
        </pc:picChg>
        <pc:picChg chg="add del mod">
          <ac:chgData name="Luis Felipe Montenegro Fuentes" userId="3a44b984-08b3-4e26-b919-28622562d038" providerId="ADAL" clId="{B748214E-1992-41E0-BE9D-E6D4C37F8633}" dt="2025-05-10T19:20:09.578" v="921" actId="478"/>
          <ac:picMkLst>
            <pc:docMk/>
            <pc:sldMk cId="2770220506" sldId="271"/>
            <ac:picMk id="18" creationId="{E16910C4-CB5C-4660-A873-4979E03B966D}"/>
          </ac:picMkLst>
        </pc:picChg>
        <pc:picChg chg="add mod">
          <ac:chgData name="Luis Felipe Montenegro Fuentes" userId="3a44b984-08b3-4e26-b919-28622562d038" providerId="ADAL" clId="{B748214E-1992-41E0-BE9D-E6D4C37F8633}" dt="2025-05-10T19:24:10.091" v="1031" actId="1076"/>
          <ac:picMkLst>
            <pc:docMk/>
            <pc:sldMk cId="2770220506" sldId="271"/>
            <ac:picMk id="19" creationId="{C47E8B09-15FE-48EC-828D-AC64C15E5757}"/>
          </ac:picMkLst>
        </pc:picChg>
        <pc:picChg chg="add del mod">
          <ac:chgData name="Luis Felipe Montenegro Fuentes" userId="3a44b984-08b3-4e26-b919-28622562d038" providerId="ADAL" clId="{B748214E-1992-41E0-BE9D-E6D4C37F8633}" dt="2025-05-10T19:23:43.599" v="1026" actId="478"/>
          <ac:picMkLst>
            <pc:docMk/>
            <pc:sldMk cId="2770220506" sldId="271"/>
            <ac:picMk id="20" creationId="{1B044B49-B524-4FA3-B982-B6970CC4787F}"/>
          </ac:picMkLst>
        </pc:picChg>
        <pc:picChg chg="add mod">
          <ac:chgData name="Luis Felipe Montenegro Fuentes" userId="3a44b984-08b3-4e26-b919-28622562d038" providerId="ADAL" clId="{B748214E-1992-41E0-BE9D-E6D4C37F8633}" dt="2025-05-10T19:24:10.091" v="1031" actId="1076"/>
          <ac:picMkLst>
            <pc:docMk/>
            <pc:sldMk cId="2770220506" sldId="271"/>
            <ac:picMk id="22" creationId="{1ED6AFFD-FE5A-4E9D-9AAA-DABE2FFDA895}"/>
          </ac:picMkLst>
        </pc:picChg>
        <pc:cxnChg chg="del">
          <ac:chgData name="Luis Felipe Montenegro Fuentes" userId="3a44b984-08b3-4e26-b919-28622562d038" providerId="ADAL" clId="{B748214E-1992-41E0-BE9D-E6D4C37F8633}" dt="2025-05-10T18:51:03.583" v="571" actId="478"/>
          <ac:cxnSpMkLst>
            <pc:docMk/>
            <pc:sldMk cId="2770220506" sldId="271"/>
            <ac:cxnSpMk id="3" creationId="{B13C7C4F-276D-2D76-7A07-B51FCDC76F0A}"/>
          </ac:cxnSpMkLst>
        </pc:cxnChg>
      </pc:sldChg>
      <pc:sldChg chg="addSp delSp modSp add mod">
        <pc:chgData name="Luis Felipe Montenegro Fuentes" userId="3a44b984-08b3-4e26-b919-28622562d038" providerId="ADAL" clId="{B748214E-1992-41E0-BE9D-E6D4C37F8633}" dt="2025-05-10T19:35:44.226" v="1353" actId="20577"/>
        <pc:sldMkLst>
          <pc:docMk/>
          <pc:sldMk cId="2025925818" sldId="272"/>
        </pc:sldMkLst>
        <pc:spChg chg="add del mod">
          <ac:chgData name="Luis Felipe Montenegro Fuentes" userId="3a44b984-08b3-4e26-b919-28622562d038" providerId="ADAL" clId="{B748214E-1992-41E0-BE9D-E6D4C37F8633}" dt="2025-05-10T19:34:31.829" v="1334" actId="478"/>
          <ac:spMkLst>
            <pc:docMk/>
            <pc:sldMk cId="2025925818" sldId="272"/>
            <ac:spMk id="5" creationId="{78E34F3C-87BF-4941-9D5B-053F2B8F703C}"/>
          </ac:spMkLst>
        </pc:spChg>
        <pc:spChg chg="add mod">
          <ac:chgData name="Luis Felipe Montenegro Fuentes" userId="3a44b984-08b3-4e26-b919-28622562d038" providerId="ADAL" clId="{B748214E-1992-41E0-BE9D-E6D4C37F8633}" dt="2025-05-10T19:35:44.226" v="1353" actId="20577"/>
          <ac:spMkLst>
            <pc:docMk/>
            <pc:sldMk cId="2025925818" sldId="272"/>
            <ac:spMk id="6" creationId="{4834AF3A-2605-4A35-AFCD-8EA73E6F0305}"/>
          </ac:spMkLst>
        </pc:spChg>
        <pc:spChg chg="mod">
          <ac:chgData name="Luis Felipe Montenegro Fuentes" userId="3a44b984-08b3-4e26-b919-28622562d038" providerId="ADAL" clId="{B748214E-1992-41E0-BE9D-E6D4C37F8633}" dt="2025-05-10T19:34:58.964" v="1350" actId="20577"/>
          <ac:spMkLst>
            <pc:docMk/>
            <pc:sldMk cId="2025925818" sldId="272"/>
            <ac:spMk id="11" creationId="{2C534DA9-0905-499C-85E0-6AB4445ED4D3}"/>
          </ac:spMkLst>
        </pc:spChg>
        <pc:spChg chg="del">
          <ac:chgData name="Luis Felipe Montenegro Fuentes" userId="3a44b984-08b3-4e26-b919-28622562d038" providerId="ADAL" clId="{B748214E-1992-41E0-BE9D-E6D4C37F8633}" dt="2025-05-10T18:54:48.575" v="773" actId="478"/>
          <ac:spMkLst>
            <pc:docMk/>
            <pc:sldMk cId="2025925818" sldId="272"/>
            <ac:spMk id="14" creationId="{68689CB8-91F9-45F9-A5B6-073C4719A68C}"/>
          </ac:spMkLst>
        </pc:spChg>
      </pc:sldChg>
      <pc:sldChg chg="modSp add mod ord">
        <pc:chgData name="Luis Felipe Montenegro Fuentes" userId="3a44b984-08b3-4e26-b919-28622562d038" providerId="ADAL" clId="{B748214E-1992-41E0-BE9D-E6D4C37F8633}" dt="2025-05-10T19:59:22.640" v="2316"/>
        <pc:sldMkLst>
          <pc:docMk/>
          <pc:sldMk cId="2292481181" sldId="273"/>
        </pc:sldMkLst>
        <pc:spChg chg="mod">
          <ac:chgData name="Luis Felipe Montenegro Fuentes" userId="3a44b984-08b3-4e26-b919-28622562d038" providerId="ADAL" clId="{B748214E-1992-41E0-BE9D-E6D4C37F8633}" dt="2025-05-10T19:59:09.162" v="2310" actId="123"/>
          <ac:spMkLst>
            <pc:docMk/>
            <pc:sldMk cId="2292481181" sldId="273"/>
            <ac:spMk id="2" creationId="{F7AA9E19-6D20-4F13-85DE-E1677796B4CA}"/>
          </ac:spMkLst>
        </pc:spChg>
        <pc:spChg chg="mod">
          <ac:chgData name="Luis Felipe Montenegro Fuentes" userId="3a44b984-08b3-4e26-b919-28622562d038" providerId="ADAL" clId="{B748214E-1992-41E0-BE9D-E6D4C37F8633}" dt="2025-05-10T19:39:55.077" v="1492" actId="20577"/>
          <ac:spMkLst>
            <pc:docMk/>
            <pc:sldMk cId="2292481181" sldId="273"/>
            <ac:spMk id="5" creationId="{0A871F23-FEFB-B398-4FDD-302D04D64B63}"/>
          </ac:spMkLst>
        </pc:spChg>
      </pc:sldChg>
      <pc:sldChg chg="add del">
        <pc:chgData name="Luis Felipe Montenegro Fuentes" userId="3a44b984-08b3-4e26-b919-28622562d038" providerId="ADAL" clId="{B748214E-1992-41E0-BE9D-E6D4C37F8633}" dt="2025-05-10T19:30:13.814" v="1174" actId="47"/>
        <pc:sldMkLst>
          <pc:docMk/>
          <pc:sldMk cId="2532546277" sldId="273"/>
        </pc:sldMkLst>
      </pc:sldChg>
      <pc:sldChg chg="addSp delSp modSp add del mod">
        <pc:chgData name="Luis Felipe Montenegro Fuentes" userId="3a44b984-08b3-4e26-b919-28622562d038" providerId="ADAL" clId="{B748214E-1992-41E0-BE9D-E6D4C37F8633}" dt="2025-05-10T19:28:05.700" v="1172" actId="47"/>
        <pc:sldMkLst>
          <pc:docMk/>
          <pc:sldMk cId="3912594399" sldId="273"/>
        </pc:sldMkLst>
        <pc:spChg chg="add del mod">
          <ac:chgData name="Luis Felipe Montenegro Fuentes" userId="3a44b984-08b3-4e26-b919-28622562d038" providerId="ADAL" clId="{B748214E-1992-41E0-BE9D-E6D4C37F8633}" dt="2025-05-10T19:25:13.002" v="1074" actId="478"/>
          <ac:spMkLst>
            <pc:docMk/>
            <pc:sldMk cId="3912594399" sldId="273"/>
            <ac:spMk id="3" creationId="{526A2091-BB45-4178-BD87-1A11B7025C6A}"/>
          </ac:spMkLst>
        </pc:spChg>
        <pc:spChg chg="add mod">
          <ac:chgData name="Luis Felipe Montenegro Fuentes" userId="3a44b984-08b3-4e26-b919-28622562d038" providerId="ADAL" clId="{B748214E-1992-41E0-BE9D-E6D4C37F8633}" dt="2025-05-10T19:26:02.791" v="1147" actId="1035"/>
          <ac:spMkLst>
            <pc:docMk/>
            <pc:sldMk cId="3912594399" sldId="273"/>
            <ac:spMk id="4" creationId="{BF939515-699D-4ADA-8D75-4584EA2DA110}"/>
          </ac:spMkLst>
        </pc:spChg>
        <pc:spChg chg="del">
          <ac:chgData name="Luis Felipe Montenegro Fuentes" userId="3a44b984-08b3-4e26-b919-28622562d038" providerId="ADAL" clId="{B748214E-1992-41E0-BE9D-E6D4C37F8633}" dt="2025-05-10T19:26:22.234" v="1171" actId="478"/>
          <ac:spMkLst>
            <pc:docMk/>
            <pc:sldMk cId="3912594399" sldId="273"/>
            <ac:spMk id="11" creationId="{2C534DA9-0905-499C-85E0-6AB4445ED4D3}"/>
          </ac:spMkLst>
        </pc:spChg>
        <pc:spChg chg="add del mod">
          <ac:chgData name="Luis Felipe Montenegro Fuentes" userId="3a44b984-08b3-4e26-b919-28622562d038" providerId="ADAL" clId="{B748214E-1992-41E0-BE9D-E6D4C37F8633}" dt="2025-05-10T19:25:41.714" v="1115" actId="478"/>
          <ac:spMkLst>
            <pc:docMk/>
            <pc:sldMk cId="3912594399" sldId="273"/>
            <ac:spMk id="14" creationId="{EDE0E543-E9C9-4755-9657-07C7B5CFC26B}"/>
          </ac:spMkLst>
        </pc:spChg>
        <pc:spChg chg="del">
          <ac:chgData name="Luis Felipe Montenegro Fuentes" userId="3a44b984-08b3-4e26-b919-28622562d038" providerId="ADAL" clId="{B748214E-1992-41E0-BE9D-E6D4C37F8633}" dt="2025-05-10T19:26:22.234" v="1171" actId="478"/>
          <ac:spMkLst>
            <pc:docMk/>
            <pc:sldMk cId="3912594399" sldId="273"/>
            <ac:spMk id="16" creationId="{AC99B8F9-3598-474E-BE60-00556400026A}"/>
          </ac:spMkLst>
        </pc:spChg>
        <pc:spChg chg="del">
          <ac:chgData name="Luis Felipe Montenegro Fuentes" userId="3a44b984-08b3-4e26-b919-28622562d038" providerId="ADAL" clId="{B748214E-1992-41E0-BE9D-E6D4C37F8633}" dt="2025-05-10T19:26:22.234" v="1171" actId="478"/>
          <ac:spMkLst>
            <pc:docMk/>
            <pc:sldMk cId="3912594399" sldId="273"/>
            <ac:spMk id="17" creationId="{A63B17C2-F215-4ADA-9409-1CB856BECAED}"/>
          </ac:spMkLst>
        </pc:spChg>
        <pc:spChg chg="del">
          <ac:chgData name="Luis Felipe Montenegro Fuentes" userId="3a44b984-08b3-4e26-b919-28622562d038" providerId="ADAL" clId="{B748214E-1992-41E0-BE9D-E6D4C37F8633}" dt="2025-05-10T19:26:22.234" v="1171" actId="478"/>
          <ac:spMkLst>
            <pc:docMk/>
            <pc:sldMk cId="3912594399" sldId="273"/>
            <ac:spMk id="21" creationId="{AF1C8B44-1E41-4A42-ADBA-74985404A336}"/>
          </ac:spMkLst>
        </pc:spChg>
        <pc:spChg chg="del mod">
          <ac:chgData name="Luis Felipe Montenegro Fuentes" userId="3a44b984-08b3-4e26-b919-28622562d038" providerId="ADAL" clId="{B748214E-1992-41E0-BE9D-E6D4C37F8633}" dt="2025-05-10T19:25:09.203" v="1073" actId="478"/>
          <ac:spMkLst>
            <pc:docMk/>
            <pc:sldMk cId="3912594399" sldId="273"/>
            <ac:spMk id="23" creationId="{DF876659-C45B-4F4A-A8B0-84703C5DF5CC}"/>
          </ac:spMkLst>
        </pc:spChg>
        <pc:picChg chg="del">
          <ac:chgData name="Luis Felipe Montenegro Fuentes" userId="3a44b984-08b3-4e26-b919-28622562d038" providerId="ADAL" clId="{B748214E-1992-41E0-BE9D-E6D4C37F8633}" dt="2025-05-10T19:26:22.234" v="1171" actId="478"/>
          <ac:picMkLst>
            <pc:docMk/>
            <pc:sldMk cId="3912594399" sldId="273"/>
            <ac:picMk id="13" creationId="{03ABBE8F-C55D-4A18-B711-48D1138DD326}"/>
          </ac:picMkLst>
        </pc:picChg>
        <pc:picChg chg="del">
          <ac:chgData name="Luis Felipe Montenegro Fuentes" userId="3a44b984-08b3-4e26-b919-28622562d038" providerId="ADAL" clId="{B748214E-1992-41E0-BE9D-E6D4C37F8633}" dt="2025-05-10T19:26:22.234" v="1171" actId="478"/>
          <ac:picMkLst>
            <pc:docMk/>
            <pc:sldMk cId="3912594399" sldId="273"/>
            <ac:picMk id="15" creationId="{52FAE79A-C8DD-4264-A0E3-F3F9A9CB9C31}"/>
          </ac:picMkLst>
        </pc:picChg>
        <pc:picChg chg="del">
          <ac:chgData name="Luis Felipe Montenegro Fuentes" userId="3a44b984-08b3-4e26-b919-28622562d038" providerId="ADAL" clId="{B748214E-1992-41E0-BE9D-E6D4C37F8633}" dt="2025-05-10T19:26:22.234" v="1171" actId="478"/>
          <ac:picMkLst>
            <pc:docMk/>
            <pc:sldMk cId="3912594399" sldId="273"/>
            <ac:picMk id="19" creationId="{C47E8B09-15FE-48EC-828D-AC64C15E5757}"/>
          </ac:picMkLst>
        </pc:picChg>
        <pc:picChg chg="del">
          <ac:chgData name="Luis Felipe Montenegro Fuentes" userId="3a44b984-08b3-4e26-b919-28622562d038" providerId="ADAL" clId="{B748214E-1992-41E0-BE9D-E6D4C37F8633}" dt="2025-05-10T19:26:22.234" v="1171" actId="478"/>
          <ac:picMkLst>
            <pc:docMk/>
            <pc:sldMk cId="3912594399" sldId="273"/>
            <ac:picMk id="22" creationId="{1ED6AFFD-FE5A-4E9D-9AAA-DABE2FFDA895}"/>
          </ac:picMkLst>
        </pc:picChg>
      </pc:sldChg>
      <pc:sldChg chg="add del">
        <pc:chgData name="Luis Felipe Montenegro Fuentes" userId="3a44b984-08b3-4e26-b919-28622562d038" providerId="ADAL" clId="{B748214E-1992-41E0-BE9D-E6D4C37F8633}" dt="2025-05-10T19:39:19.306" v="1443"/>
        <pc:sldMkLst>
          <pc:docMk/>
          <pc:sldMk cId="2561674510" sldId="274"/>
        </pc:sldMkLst>
      </pc:sldChg>
      <pc:sldChg chg="addSp delSp modSp add mod">
        <pc:chgData name="Luis Felipe Montenegro Fuentes" userId="3a44b984-08b3-4e26-b919-28622562d038" providerId="ADAL" clId="{B748214E-1992-41E0-BE9D-E6D4C37F8633}" dt="2025-05-10T20:14:44.822" v="2376" actId="1036"/>
        <pc:sldMkLst>
          <pc:docMk/>
          <pc:sldMk cId="2966183446" sldId="274"/>
        </pc:sldMkLst>
        <pc:spChg chg="del mod">
          <ac:chgData name="Luis Felipe Montenegro Fuentes" userId="3a44b984-08b3-4e26-b919-28622562d038" providerId="ADAL" clId="{B748214E-1992-41E0-BE9D-E6D4C37F8633}" dt="2025-05-10T20:14:12.076" v="2374"/>
          <ac:spMkLst>
            <pc:docMk/>
            <pc:sldMk cId="2966183446" sldId="274"/>
            <ac:spMk id="2" creationId="{F7AA9E19-6D20-4F13-85DE-E1677796B4CA}"/>
          </ac:spMkLst>
        </pc:spChg>
        <pc:spChg chg="mod">
          <ac:chgData name="Luis Felipe Montenegro Fuentes" userId="3a44b984-08b3-4e26-b919-28622562d038" providerId="ADAL" clId="{B748214E-1992-41E0-BE9D-E6D4C37F8633}" dt="2025-05-10T20:14:10.802" v="2372" actId="20577"/>
          <ac:spMkLst>
            <pc:docMk/>
            <pc:sldMk cId="2966183446" sldId="274"/>
            <ac:spMk id="5" creationId="{0A871F23-FEFB-B398-4FDD-302D04D64B63}"/>
          </ac:spMkLst>
        </pc:spChg>
        <pc:spChg chg="add mod">
          <ac:chgData name="Luis Felipe Montenegro Fuentes" userId="3a44b984-08b3-4e26-b919-28622562d038" providerId="ADAL" clId="{B748214E-1992-41E0-BE9D-E6D4C37F8633}" dt="2025-05-10T20:14:44.822" v="2376" actId="1036"/>
          <ac:spMkLst>
            <pc:docMk/>
            <pc:sldMk cId="2966183446" sldId="274"/>
            <ac:spMk id="6" creationId="{40517AD6-3C30-46D0-A458-451CB57A98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73F5-3CBB-41F0-B9A0-AD0FD35FC91E}" type="datetimeFigureOut">
              <a:rPr lang="es-CO" smtClean="0"/>
              <a:t>10/05/2025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E82F-B568-44C0-AF88-EC1C8C1448B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332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8414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AD0-E7E8-2689-248E-6C109178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DF924F-EB0A-1EE3-1BC2-7415EEC5E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27EAE1-B85E-3DE5-C4D9-9C02446D8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Nota: a diferencia de los métodos clásicos de puntuación que simplemente suman las respuestas, IRT reconoce que:</a:t>
            </a:r>
          </a:p>
          <a:p>
            <a:endParaRPr lang="es-CO" dirty="0"/>
          </a:p>
          <a:p>
            <a:pPr>
              <a:buNone/>
            </a:pPr>
            <a:r>
              <a:rPr lang="es-MX" dirty="0"/>
              <a:t>-Los ítems pueden diferir en dificultad y calidad.</a:t>
            </a:r>
          </a:p>
          <a:p>
            <a:pPr>
              <a:buNone/>
            </a:pPr>
            <a:r>
              <a:rPr lang="es-MX" dirty="0"/>
              <a:t>-No todas las respuestas reflejan el mismo nivel de la variable latente.</a:t>
            </a:r>
          </a:p>
          <a:p>
            <a:r>
              <a:rPr lang="es-MX" dirty="0"/>
              <a:t>-El error de medición no es constante: depende del nivel de habilidad de quien responde.</a:t>
            </a:r>
          </a:p>
          <a:p>
            <a:endParaRPr lang="es-MX" dirty="0"/>
          </a:p>
          <a:p>
            <a:r>
              <a:rPr lang="es-MX" b="1" dirty="0"/>
              <a:t>En resumen:</a:t>
            </a:r>
            <a:br>
              <a:rPr lang="es-MX" dirty="0"/>
            </a:br>
            <a:r>
              <a:rPr lang="es-MX" dirty="0"/>
              <a:t>IRT permite </a:t>
            </a:r>
            <a:r>
              <a:rPr lang="es-MX" b="1" dirty="0"/>
              <a:t>inferir</a:t>
            </a:r>
            <a:r>
              <a:rPr lang="es-MX" dirty="0"/>
              <a:t> el nivel real de una capacidad no observable (como las capacidades dinámicas de una empresa) a partir del patrón de respuestas a una serie de ítems calibrados estadísticamente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AD4134-411D-55E0-6AC9-CB791FC3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9259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8A70-3A8C-9619-ABEA-F0027ECA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BAD1A2B-528A-E7A8-9F9B-24894A5DB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D26DC5-E78B-31AC-1334-F2BC349EB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Nota: a diferencia de los métodos clásicos de puntuación que simplemente suman las respuestas, IRT reconoce que:</a:t>
            </a:r>
          </a:p>
          <a:p>
            <a:endParaRPr lang="es-CO" dirty="0"/>
          </a:p>
          <a:p>
            <a:pPr>
              <a:buNone/>
            </a:pPr>
            <a:r>
              <a:rPr lang="es-MX" dirty="0"/>
              <a:t>-Los ítems pueden diferir en dificultad y calidad.</a:t>
            </a:r>
          </a:p>
          <a:p>
            <a:pPr>
              <a:buNone/>
            </a:pPr>
            <a:r>
              <a:rPr lang="es-MX" dirty="0"/>
              <a:t>-No todas las respuestas reflejan el mismo nivel de la variable latente.</a:t>
            </a:r>
          </a:p>
          <a:p>
            <a:r>
              <a:rPr lang="es-MX" dirty="0"/>
              <a:t>-El error de medición no es constante: depende del nivel de habilidad de quien responde.</a:t>
            </a:r>
          </a:p>
          <a:p>
            <a:endParaRPr lang="es-MX" dirty="0"/>
          </a:p>
          <a:p>
            <a:r>
              <a:rPr lang="es-MX" b="1" dirty="0"/>
              <a:t>En resumen:</a:t>
            </a:r>
            <a:br>
              <a:rPr lang="es-MX" dirty="0"/>
            </a:br>
            <a:r>
              <a:rPr lang="es-MX" dirty="0"/>
              <a:t>IRT permite </a:t>
            </a:r>
            <a:r>
              <a:rPr lang="es-MX" b="1" dirty="0"/>
              <a:t>inferir</a:t>
            </a:r>
            <a:r>
              <a:rPr lang="es-MX" dirty="0"/>
              <a:t> el nivel real de una capacidad no observable (como las capacidades dinámicas de una empresa) a partir del patrón de respuestas a una serie de ítems calibrados estadísticamente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85DC71-6F43-D625-2388-7BA43DB14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800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1AAE8-493F-FBEA-4A5E-5D1F246D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BA2890-8A09-53C3-246B-762645DC4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299C4D-F46B-7627-D535-F2CADFFDE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D7E3E3-45C0-B5CB-CD61-BCFC5543F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8737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88CBA-12E7-214A-0664-D60EDFF5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0F2F52C-56C1-62D7-DDE2-84D2F8CC7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4531FD-4B82-6AD5-EE35-7273A014D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AF9BE-5FD6-4EE5-50BF-146E5E3C5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4725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9E73C-1D91-C138-BB12-E224292C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97F207-D8C8-D98F-B232-F8733D1FF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5ED334-99B7-4331-E22C-9565F07E4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809A0-4BD3-C0C8-F492-00924063D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816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528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677E-E7AA-838B-820F-E20872F9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43E2F0-3134-5E85-DADE-6A14B98B9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33F5530-7AB3-C04D-4300-82E1BFE2A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A8CDC3-D57F-7333-999E-45F63FEBB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08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16298-186A-4BA3-F285-8130E14E4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09DCCAB-F5DA-B695-AF2D-80587D1FF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7E9B21-C037-16C6-784A-1D50A009F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15F9C6-4086-5CAC-2D87-1630E0707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71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3C5B-135F-FE29-9339-0D014152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A3AFDA-C33E-D72E-6DD4-77D7D45E5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9CCFA1-9ECC-361D-69F6-7CD9E7A4E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E05BF-77A2-9527-20C6-AC8CEACBC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970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19235-C898-692E-167F-2A47ECC3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9BC938-BCA7-FDD1-DDC8-7BF9FEB1F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B351247-98A0-256D-6E87-77F1ED47D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D4D9F6-0644-627E-3483-A7D9D047E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9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C9011-AC56-E680-B0B2-5F8C3607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52DACF-DA60-BA6E-9A12-9F36197EC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5D6A9D-139A-DDDF-8AAF-55D75B461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7B6704-4FD6-D162-BC44-03BAE0A51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2820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9834-1F4B-4E24-F95D-13BECD4B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ED7B7D-AB06-1C8B-228B-23E224FE5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DFCC30-BEF2-A99A-C883-3307203F4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139482-30D1-7684-33AA-CB9B45C12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335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C9AA-3110-156E-E858-9AF7583C8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02ED6F1-A89A-7509-90A5-97F006E40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5A5210-26AE-DC7D-BCCB-C69C56643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086B14-5712-79F9-2258-17F6BFC23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994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17463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240332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245452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39803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6854" y="87971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6854" y="1956155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6854" y="303260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76854" y="4109045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854" y="518549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7" name="Marcador de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7730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8" name="Marcador de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7730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9" name="Marcador de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7730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40" name="Marcador de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7730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4</a:t>
            </a:r>
          </a:p>
        </p:txBody>
      </p:sp>
      <p:sp>
        <p:nvSpPr>
          <p:cNvPr id="41" name="Marcador de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7730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5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79517603-8FAC-41C9-B5BE-3F8BA7D93CE6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208134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43" y="1691472"/>
            <a:ext cx="4385841" cy="1325563"/>
          </a:xfrm>
        </p:spPr>
        <p:txBody>
          <a:bodyPr rtlCol="0" anchor="b"/>
          <a:lstStyle>
            <a:lvl1pPr algn="r"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00437"/>
            <a:ext cx="12192000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8"/>
            <a:ext cx="4155432" cy="1325562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9843" y="1227698"/>
            <a:ext cx="4155432" cy="382749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055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87336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25" y="1193765"/>
            <a:ext cx="6322230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193765"/>
            <a:ext cx="5230788" cy="479613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1635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009"/>
            <a:ext cx="3416928" cy="2884911"/>
          </a:xfrm>
        </p:spPr>
        <p:txBody>
          <a:bodyPr lIns="0" rtlCol="0" anchor="t">
            <a:normAutofit/>
          </a:bodyPr>
          <a:lstStyle>
            <a:lvl1pPr algn="r"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0875" y="1809009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80900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0572" y="2213293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213293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1155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7089"/>
            <a:ext cx="4297212" cy="3449109"/>
          </a:xfr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>
              <a:defRPr lang="en-US" sz="4000" dirty="0">
                <a:latin typeface="+mj-lt"/>
              </a:defRPr>
            </a:lvl1pPr>
          </a:lstStyle>
          <a:p>
            <a:pPr marL="0" lvl="0" algn="r" rtl="0"/>
            <a:r>
              <a:rPr lang="es-ES" noProof="0"/>
              <a:t>Haga clic para modificar el título del patrón </a:t>
            </a:r>
            <a:br>
              <a:rPr lang="es-ES" noProof="0"/>
            </a:br>
            <a:r>
              <a:rPr lang="es-ES" noProof="0"/>
              <a:t>estilo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1687089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68708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2091373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091373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7" name="Forma 62">
            <a:extLst>
              <a:ext uri="{FF2B5EF4-FFF2-40B4-BE49-F238E27FC236}">
                <a16:creationId xmlns:a16="http://schemas.microsoft.com/office/drawing/2014/main" id="{22325F4A-8191-45D3-B031-5847B1E4B3AA}"/>
              </a:ext>
            </a:extLst>
          </p:cNvPr>
          <p:cNvSpPr/>
          <p:nvPr userDrawn="1"/>
        </p:nvSpPr>
        <p:spPr>
          <a:xfrm rot="16200000" flipV="1">
            <a:off x="3332057" y="133183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12087828" y="1675514"/>
            <a:ext cx="115747" cy="3449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6159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687090"/>
            <a:ext cx="4568750" cy="1721802"/>
          </a:xfrm>
          <a:noFill/>
        </p:spPr>
        <p:txBody>
          <a:bodyPr lIns="0" rIns="324000" rtlCol="0" anchor="ctr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Estilo del título del patrón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>
              <a:latin typeface="+mn-lt"/>
            </a:endParaRP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2" name="Forma 62">
            <a:extLst>
              <a:ext uri="{FF2B5EF4-FFF2-40B4-BE49-F238E27FC236}">
                <a16:creationId xmlns:a16="http://schemas.microsoft.com/office/drawing/2014/main" id="{DADD8B14-6C18-4FC5-89FD-62D525A444DB}"/>
              </a:ext>
            </a:extLst>
          </p:cNvPr>
          <p:cNvSpPr/>
          <p:nvPr userDrawn="1"/>
        </p:nvSpPr>
        <p:spPr>
          <a:xfrm rot="16200000" flipV="1">
            <a:off x="3332057" y="729943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4412" y="3805254"/>
            <a:ext cx="1935925" cy="185477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6587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0816" y="2944854"/>
            <a:ext cx="3046302" cy="304504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9607" y="2944854"/>
            <a:ext cx="3046302" cy="304504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</p:spTree>
    <p:extLst>
      <p:ext uri="{BB962C8B-B14F-4D97-AF65-F5344CB8AC3E}">
        <p14:creationId xmlns:p14="http://schemas.microsoft.com/office/powerpoint/2010/main" val="2654469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2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r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Agregar título</a:t>
            </a:r>
          </a:p>
        </p:txBody>
      </p:sp>
      <p:sp>
        <p:nvSpPr>
          <p:cNvPr id="6" name="Forma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041820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836271"/>
            <a:ext cx="3523423" cy="5185458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129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-1" y="1539432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WWW.NOMBRESITIO.COM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603858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8052" y="3206186"/>
            <a:ext cx="6435525" cy="2815543"/>
          </a:xfrm>
          <a:noFill/>
          <a:ln>
            <a:noFill/>
          </a:ln>
        </p:spPr>
        <p:txBody>
          <a:bodyPr lIns="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lIns="0"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3657059" cy="5185458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84202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Agregar título</a:t>
            </a:r>
          </a:p>
        </p:txBody>
      </p:sp>
      <p:sp>
        <p:nvSpPr>
          <p:cNvPr id="6" name="Forma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4745620" y="0"/>
            <a:ext cx="744638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1400" b="0" i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987207"/>
            <a:ext cx="28378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1371" y="987208"/>
            <a:ext cx="3501106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83134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66452"/>
            <a:ext cx="5007015" cy="1440000"/>
          </a:xfrm>
          <a:solidFill>
            <a:schemeClr val="bg1"/>
          </a:solidFill>
        </p:spPr>
        <p:txBody>
          <a:bodyPr lIns="21600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7356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9A10FA-D831-43AB-9DF1-EDB14480E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478756"/>
            <a:ext cx="4572000" cy="1189037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Diapositiva de título</a:t>
            </a:r>
          </a:p>
        </p:txBody>
      </p:sp>
    </p:spTree>
    <p:extLst>
      <p:ext uri="{BB962C8B-B14F-4D97-AF65-F5344CB8AC3E}">
        <p14:creationId xmlns:p14="http://schemas.microsoft.com/office/powerpoint/2010/main" val="2489152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FBD120B-8377-4641-9618-9DD68265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635"/>
            <a:ext cx="5845215" cy="1440000"/>
          </a:xfrm>
          <a:solidFill>
            <a:schemeClr val="bg1"/>
          </a:solidFill>
        </p:spPr>
        <p:txBody>
          <a:bodyPr lIns="79200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05305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63924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3330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55039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"/>
            <a:ext cx="11353800" cy="554736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2477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53441"/>
            <a:ext cx="11353800" cy="5151119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11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53433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9" y="1203769"/>
            <a:ext cx="9563582" cy="5060062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F595BB60-922F-4254-AD20-DEA3FA4B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8" y="339162"/>
            <a:ext cx="9563581" cy="823070"/>
          </a:xfrm>
          <a:noFill/>
        </p:spPr>
        <p:txBody>
          <a:bodyPr lIns="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1362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6030" y="747000"/>
            <a:ext cx="10519940" cy="5364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90730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0"/>
            <a:ext cx="1137043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634288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719574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5793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5831840" y="0"/>
            <a:ext cx="55219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4699000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Sección </a:t>
            </a:r>
            <a:br>
              <a:rPr lang="es-ES" noProof="0"/>
            </a:br>
            <a:r>
              <a:rPr lang="es-ES" noProof="0"/>
              <a:t>Encabezado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252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1" y="0"/>
            <a:ext cx="705612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5257800" cy="1694180"/>
          </a:xfrm>
        </p:spPr>
        <p:txBody>
          <a:bodyPr lIns="0" rtlCol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88BD7D8D-4534-4674-90CD-5444E7502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636" y="446300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lumMod val="8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029298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FC75DEA4-0A76-480D-A95E-49B8E0DD9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5647" y="3145492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l">
              <a:buNone/>
              <a:defRPr sz="25000">
                <a:solidFill>
                  <a:srgbClr val="5DAAB0">
                    <a:alpha val="20000"/>
                  </a:srgb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394370"/>
            <a:ext cx="7056121" cy="406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934210"/>
            <a:ext cx="5273040" cy="1694180"/>
          </a:xfrm>
        </p:spPr>
        <p:txBody>
          <a:bodyPr lIns="0" rtlCol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10423330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1"/>
            <a:ext cx="12208639" cy="4907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9" y="2691447"/>
            <a:ext cx="6272321" cy="1694180"/>
          </a:xfrm>
        </p:spPr>
        <p:txBody>
          <a:bodyPr lIns="0" rtlCol="0" anchor="b"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Cabecera de sección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7A110188-91CF-42CE-9B0F-643DB15F9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1826" y="261305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l">
              <a:buNone/>
              <a:defRPr sz="25000">
                <a:solidFill>
                  <a:srgbClr val="3B757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94708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6514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chemeClr val="accent2">
              <a:alpha val="99000"/>
            </a:schemeClr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06985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2" name="Marcador de posición de imagen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33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78736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66759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396160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20" name="Marcador de posición de imagen 4">
            <a:extLst>
              <a:ext uri="{FF2B5EF4-FFF2-40B4-BE49-F238E27FC236}">
                <a16:creationId xmlns:a16="http://schemas.microsoft.com/office/drawing/2014/main" id="{99E7C9A1-D1C2-4923-B0AE-127044646A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6207" y="0"/>
            <a:ext cx="332579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63007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34DECF-152F-4E39-AD49-1ADCE9F759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1375" y="3097232"/>
            <a:ext cx="4008120" cy="2742196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37508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2" name="Marcador de posición de imagen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2817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330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060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5791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521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337302"/>
            <a:ext cx="10685257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2312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103933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112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8842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573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8303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8022"/>
            <a:ext cx="10685257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78615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n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15261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03325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82" y="971950"/>
            <a:ext cx="3537030" cy="2036100"/>
          </a:xfrm>
        </p:spPr>
        <p:txBody>
          <a:bodyPr lIns="0" rtlCol="0"/>
          <a:lstStyle>
            <a:lvl1pPr>
              <a:defRPr>
                <a:solidFill>
                  <a:srgbClr val="5DAAB0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30" y="729827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70602" y="729827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6930" y="3646649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70602" y="3646649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2770" y="282383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2770" y="241951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4956" y="282383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4956" y="241951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2770" y="574065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2770" y="533633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44956" y="574065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4956" y="533633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6" name="Forma 62">
            <a:extLst>
              <a:ext uri="{FF2B5EF4-FFF2-40B4-BE49-F238E27FC236}">
                <a16:creationId xmlns:a16="http://schemas.microsoft.com/office/drawing/2014/main" id="{E2A7A773-8673-42D6-B565-4013CBE76BBD}"/>
              </a:ext>
            </a:extLst>
          </p:cNvPr>
          <p:cNvSpPr/>
          <p:nvPr userDrawn="1"/>
        </p:nvSpPr>
        <p:spPr>
          <a:xfrm rot="16200000" flipV="1">
            <a:off x="965155" y="-18490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38743814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EE8D18BE-27C3-4048-91A7-DD0F0F8D0861}"/>
              </a:ext>
            </a:extLst>
          </p:cNvPr>
          <p:cNvSpPr/>
          <p:nvPr userDrawn="1"/>
        </p:nvSpPr>
        <p:spPr>
          <a:xfrm>
            <a:off x="4190264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06007" y="2385012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705" y="2385012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6007" y="4352707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3705" y="4352707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4731" y="3168715"/>
            <a:ext cx="2517605" cy="484146"/>
          </a:xfrm>
        </p:spPr>
        <p:txBody>
          <a:bodyPr lIns="0" rtlCol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4731" y="276438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403" y="3168715"/>
            <a:ext cx="2517605" cy="484146"/>
          </a:xfrm>
        </p:spPr>
        <p:txBody>
          <a:bodyPr lIns="0" rtlCol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1403" y="276438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0473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73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1403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41403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623159-5A5F-49ED-8FE8-D17FB82C8BB9}"/>
              </a:ext>
            </a:extLst>
          </p:cNvPr>
          <p:cNvSpPr/>
          <p:nvPr userDrawn="1"/>
        </p:nvSpPr>
        <p:spPr>
          <a:xfrm>
            <a:off x="6157960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3F630FE-FEDE-4DCF-98BE-57FA329D971D}"/>
              </a:ext>
            </a:extLst>
          </p:cNvPr>
          <p:cNvSpPr/>
          <p:nvPr userDrawn="1"/>
        </p:nvSpPr>
        <p:spPr>
          <a:xfrm>
            <a:off x="4190264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CEE0F46-6DA2-40B8-B7F9-015FA8D24163}"/>
              </a:ext>
            </a:extLst>
          </p:cNvPr>
          <p:cNvSpPr/>
          <p:nvPr userDrawn="1"/>
        </p:nvSpPr>
        <p:spPr>
          <a:xfrm>
            <a:off x="6157960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0226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47900"/>
            <a:ext cx="5620473" cy="387032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95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7567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4653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4" name="Marcador de posición de tabla 3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tabla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856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08475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96498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10" name="Forma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1094402" y="2525899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DAA0C5BA-C2D3-4A68-8EDE-1831408789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1933381"/>
              <a:gd name="connsiteY0" fmla="*/ 0 h 6858000"/>
              <a:gd name="connsiteX1" fmla="*/ 11933381 w 11933381"/>
              <a:gd name="connsiteY1" fmla="*/ 0 h 6858000"/>
              <a:gd name="connsiteX2" fmla="*/ 11933381 w 11933381"/>
              <a:gd name="connsiteY2" fmla="*/ 6858000 h 6858000"/>
              <a:gd name="connsiteX3" fmla="*/ 0 w 11933381"/>
              <a:gd name="connsiteY3" fmla="*/ 6858000 h 6858000"/>
              <a:gd name="connsiteX4" fmla="*/ 0 w 11933381"/>
              <a:gd name="connsiteY4" fmla="*/ 5854361 h 6858000"/>
              <a:gd name="connsiteX5" fmla="*/ 8109878 w 11933381"/>
              <a:gd name="connsiteY5" fmla="*/ 5854361 h 6858000"/>
              <a:gd name="connsiteX6" fmla="*/ 8109878 w 11933381"/>
              <a:gd name="connsiteY6" fmla="*/ 1949923 h 6858000"/>
              <a:gd name="connsiteX7" fmla="*/ 0 w 11933381"/>
              <a:gd name="connsiteY7" fmla="*/ 1949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3381" h="6858000">
                <a:moveTo>
                  <a:pt x="0" y="0"/>
                </a:moveTo>
                <a:lnTo>
                  <a:pt x="11933381" y="0"/>
                </a:lnTo>
                <a:lnTo>
                  <a:pt x="11933381" y="6858000"/>
                </a:lnTo>
                <a:lnTo>
                  <a:pt x="0" y="6858000"/>
                </a:lnTo>
                <a:lnTo>
                  <a:pt x="0" y="5854361"/>
                </a:lnTo>
                <a:lnTo>
                  <a:pt x="8109878" y="5854361"/>
                </a:lnTo>
                <a:lnTo>
                  <a:pt x="8109878" y="1949923"/>
                </a:lnTo>
                <a:lnTo>
                  <a:pt x="0" y="194992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131774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335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524172"/>
            <a:ext cx="2578099" cy="2508588"/>
          </a:xfrm>
        </p:spPr>
        <p:txBody>
          <a:bodyPr lIns="0" rtlCol="0" anchor="t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9" name="Forma 62">
            <a:extLst>
              <a:ext uri="{FF2B5EF4-FFF2-40B4-BE49-F238E27FC236}">
                <a16:creationId xmlns:a16="http://schemas.microsoft.com/office/drawing/2014/main" id="{77A2F74A-3B1A-417B-8998-62F0E7EF0E74}"/>
              </a:ext>
            </a:extLst>
          </p:cNvPr>
          <p:cNvSpPr/>
          <p:nvPr userDrawn="1"/>
        </p:nvSpPr>
        <p:spPr>
          <a:xfrm rot="16200000" flipV="1">
            <a:off x="965155" y="-70306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3943984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4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98755"/>
            <a:ext cx="3856038" cy="423545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2285" y="198755"/>
            <a:ext cx="7651115" cy="423545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648200"/>
            <a:ext cx="7651116" cy="201167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2919" y="4648200"/>
            <a:ext cx="3855721" cy="201167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477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373C762-8092-4F49-BC46-91BCA0557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2430682 h 6858000"/>
              <a:gd name="connsiteX3" fmla="*/ 3823504 w 12191999"/>
              <a:gd name="connsiteY3" fmla="*/ 2430682 h 6858000"/>
              <a:gd name="connsiteX4" fmla="*/ 3823504 w 12191999"/>
              <a:gd name="connsiteY4" fmla="*/ 6335120 h 6858000"/>
              <a:gd name="connsiteX5" fmla="*/ 12191999 w 12191999"/>
              <a:gd name="connsiteY5" fmla="*/ 633512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2430682"/>
                </a:lnTo>
                <a:lnTo>
                  <a:pt x="3823504" y="2430682"/>
                </a:lnTo>
                <a:lnTo>
                  <a:pt x="3823504" y="6335120"/>
                </a:lnTo>
                <a:lnTo>
                  <a:pt x="12191999" y="633512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208" y="2870519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3209" y="3958542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10" name="Forma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4788658" y="2817190"/>
            <a:ext cx="0" cy="193031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1630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652B907-27B2-46E0-B157-E5617EF0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553196"/>
              <a:gd name="connsiteX1" fmla="*/ 12191999 w 12191999"/>
              <a:gd name="connsiteY1" fmla="*/ 0 h 6553196"/>
              <a:gd name="connsiteX2" fmla="*/ 12191999 w 12191999"/>
              <a:gd name="connsiteY2" fmla="*/ 6553196 h 6553196"/>
              <a:gd name="connsiteX3" fmla="*/ 9099630 w 12191999"/>
              <a:gd name="connsiteY3" fmla="*/ 6553196 h 6553196"/>
              <a:gd name="connsiteX4" fmla="*/ 9099630 w 12191999"/>
              <a:gd name="connsiteY4" fmla="*/ 2953562 h 6553196"/>
              <a:gd name="connsiteX5" fmla="*/ 731134 w 12191999"/>
              <a:gd name="connsiteY5" fmla="*/ 2953562 h 6553196"/>
              <a:gd name="connsiteX6" fmla="*/ 731134 w 12191999"/>
              <a:gd name="connsiteY6" fmla="*/ 6553196 h 6553196"/>
              <a:gd name="connsiteX7" fmla="*/ 0 w 12191999"/>
              <a:gd name="connsiteY7" fmla="*/ 6553196 h 655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553196">
                <a:moveTo>
                  <a:pt x="0" y="0"/>
                </a:moveTo>
                <a:lnTo>
                  <a:pt x="12191999" y="0"/>
                </a:lnTo>
                <a:lnTo>
                  <a:pt x="12191999" y="6553196"/>
                </a:lnTo>
                <a:lnTo>
                  <a:pt x="9099630" y="6553196"/>
                </a:lnTo>
                <a:lnTo>
                  <a:pt x="9099630" y="2953562"/>
                </a:lnTo>
                <a:lnTo>
                  <a:pt x="731134" y="2953562"/>
                </a:lnTo>
                <a:lnTo>
                  <a:pt x="731134" y="6553196"/>
                </a:lnTo>
                <a:lnTo>
                  <a:pt x="0" y="65531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1AEE170-55AC-411A-B257-BD682DE71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64" y="3379810"/>
            <a:ext cx="7252505" cy="891250"/>
          </a:xfrm>
        </p:spPr>
        <p:txBody>
          <a:bodyPr rtlCol="0" anchor="t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92D701DC-3803-4D06-BFB3-A9F78E402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165" y="4467833"/>
            <a:ext cx="7252504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9" name="Forma 62">
            <a:extLst>
              <a:ext uri="{FF2B5EF4-FFF2-40B4-BE49-F238E27FC236}">
                <a16:creationId xmlns:a16="http://schemas.microsoft.com/office/drawing/2014/main" id="{71FB5177-8D30-4482-99E2-8BFEB1D37D9E}"/>
              </a:ext>
            </a:extLst>
          </p:cNvPr>
          <p:cNvSpPr/>
          <p:nvPr userDrawn="1"/>
        </p:nvSpPr>
        <p:spPr>
          <a:xfrm rot="16200000" flipV="1">
            <a:off x="1285385" y="3006251"/>
            <a:ext cx="0" cy="257077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040748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19653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356412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137" y="2225040"/>
            <a:ext cx="3557587" cy="36680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9432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9432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432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9432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9432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778137" y="0"/>
            <a:ext cx="3586162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7346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1196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  <p15:guide id="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B9D6ED5-E77F-BCD8-148E-84E20FB4D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583A009-5DB0-94E9-C8D7-274CB0547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8">
            <a:extLst>
              <a:ext uri="{FF2B5EF4-FFF2-40B4-BE49-F238E27FC236}">
                <a16:creationId xmlns:a16="http://schemas.microsoft.com/office/drawing/2014/main" id="{8E0E261D-705B-C7B6-11CF-B545319C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Optimización del Análisis de Capacidades Dinámicas Empresariales</a:t>
            </a:r>
            <a:br>
              <a:rPr lang="es-ES" sz="2800" dirty="0">
                <a:solidFill>
                  <a:schemeClr val="bg1"/>
                </a:solidFill>
              </a:rPr>
            </a:br>
            <a:r>
              <a:rPr lang="es-ES" sz="2000" b="0" i="1" dirty="0">
                <a:solidFill>
                  <a:schemeClr val="bg1"/>
                </a:solidFill>
              </a:rPr>
              <a:t>Un enfoque a través de Modelos IRT</a:t>
            </a:r>
            <a:endParaRPr lang="es-ES" sz="2800" b="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83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AFBCB-4F7C-92C6-AF47-376B66E6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6481572E-E917-B42C-CAAE-50E0E8DD722A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388E5437-5CEE-8F16-03BA-5F9058EB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66" y="51403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(%) según ubicación geográfica de las compañías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86AC40-9E9F-5F3C-B54D-658A80587B90}"/>
              </a:ext>
            </a:extLst>
          </p:cNvPr>
          <p:cNvSpPr txBox="1"/>
          <p:nvPr/>
        </p:nvSpPr>
        <p:spPr>
          <a:xfrm>
            <a:off x="6617208" y="1850194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mitad de las empresas encuestadas operan únicamente a nivel local, mientras que solo un 10,7% tiene un alcance internacional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Posteriormente, se validará con los resultados de la variable latente si aquellas empresas que tienen una cobertura territorial limitada evidencian una propensión menor a escalar procesos de innovación o transformación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E8FC4E-AD1E-5989-37DF-7CAA3DDC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7" t="7126" r="10581" b="3258"/>
          <a:stretch/>
        </p:blipFill>
        <p:spPr>
          <a:xfrm>
            <a:off x="1237048" y="1591056"/>
            <a:ext cx="4371274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6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1F94-82F9-ACA9-992C-C8995D4A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F8DBB6-B97F-2BFB-4D78-A89E43DF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Selección del Modelo</a:t>
            </a:r>
            <a:endParaRPr lang="es-ES" sz="2800" b="0" i="1" dirty="0">
              <a:solidFill>
                <a:schemeClr val="bg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6A0925E-A577-9E0A-46EA-AC0191873A54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6D34F9-2884-6C6A-A9CD-AC336CC5E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59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78A0993-F15E-8FC9-42C2-1D5FFBA5E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8">
            <a:extLst>
              <a:ext uri="{FF2B5EF4-FFF2-40B4-BE49-F238E27FC236}">
                <a16:creationId xmlns:a16="http://schemas.microsoft.com/office/drawing/2014/main" id="{A4297182-F835-445D-392C-9D160645D849}"/>
              </a:ext>
            </a:extLst>
          </p:cNvPr>
          <p:cNvSpPr txBox="1">
            <a:spLocks/>
          </p:cNvSpPr>
          <p:nvPr/>
        </p:nvSpPr>
        <p:spPr>
          <a:xfrm>
            <a:off x="348089" y="5339979"/>
            <a:ext cx="11316607" cy="102552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s-ES" sz="2800" dirty="0">
                <a:solidFill>
                  <a:schemeClr val="bg1"/>
                </a:solidFill>
                <a:latin typeface="Plus Jakarta Sans Medium" pitchFamily="2" charset="0"/>
                <a:cs typeface="Plus Jakarta Sans Medium" pitchFamily="2" charset="0"/>
              </a:rPr>
              <a:t>Metodología</a:t>
            </a:r>
            <a:endParaRPr lang="es-ES" sz="2800" b="0" i="1" dirty="0">
              <a:solidFill>
                <a:schemeClr val="bg1"/>
              </a:solidFill>
              <a:latin typeface="Plus Jakarta Sans Medium" pitchFamily="2" charset="0"/>
              <a:cs typeface="Plus Jakarta Sans Medium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7A3A6E7-084D-8A9D-7D39-87BB8E3DB347}"/>
              </a:ext>
            </a:extLst>
          </p:cNvPr>
          <p:cNvCxnSpPr>
            <a:cxnSpLocks/>
          </p:cNvCxnSpPr>
          <p:nvPr/>
        </p:nvCxnSpPr>
        <p:spPr>
          <a:xfrm flipH="1">
            <a:off x="573123" y="60818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3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Preparación  de  los  datos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AA9E19-6D20-4F13-85DE-E1677796B4CA}"/>
              </a:ext>
            </a:extLst>
          </p:cNvPr>
          <p:cNvSpPr txBox="1"/>
          <p:nvPr/>
        </p:nvSpPr>
        <p:spPr>
          <a:xfrm>
            <a:off x="1009505" y="1307592"/>
            <a:ext cx="9499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 definieron 3 grandes dominios de la información para llevar a cabo el análisis: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Sensing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Seizing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y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Transformation</a:t>
            </a: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Cada dominio se dividió en cuatro subcategorías: Performance,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Offer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Value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Proposal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Process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and Tools y People</a:t>
            </a:r>
          </a:p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CO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 generaron de forma dinámica las listas de columnas correspondientes a cada </a:t>
            </a:r>
            <a:r>
              <a:rPr lang="es-CO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subfactor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8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6019092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Exploración  de   diversos  modelos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517AD6-3C30-46D0-A458-451CB57A983F}"/>
              </a:ext>
            </a:extLst>
          </p:cNvPr>
          <p:cNvSpPr txBox="1"/>
          <p:nvPr/>
        </p:nvSpPr>
        <p:spPr>
          <a:xfrm>
            <a:off x="1009505" y="1321240"/>
            <a:ext cx="9499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 definieron 3 grandes dominios de la información para llevar a cabo el análisis: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Sensing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Seizing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y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Transformation</a:t>
            </a: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Cada dominio se dividió en cuatro subcategorías: Performance,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Offer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Value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Proposal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s-MX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Process</a:t>
            </a: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 and Tools y People</a:t>
            </a:r>
          </a:p>
          <a:p>
            <a:pPr marL="400050" indent="-400050" algn="just">
              <a:buAutoNum type="romanUcPeriod"/>
            </a:pPr>
            <a:endParaRPr lang="es-MX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  <a:p>
            <a:pPr marL="400050" indent="-400050" algn="just">
              <a:buAutoNum type="romanUcPeriod"/>
            </a:pPr>
            <a:r>
              <a:rPr lang="es-CO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Se generaron de forma dinámica las listas de columnas correspondientes a cada </a:t>
            </a:r>
            <a:r>
              <a:rPr lang="es-CO" sz="2400" dirty="0" err="1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subfactor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8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2A52A-2570-FE0B-B7E8-3B2827D1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962F4696-85E2-98DD-510D-DA499033A1C2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C5E4C4AA-B22C-4D66-D87F-229B2321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Teoría de Respuesta al Ítem (IRT)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6E88EF81-E087-268B-BEE9-67648186BDD4}"/>
              </a:ext>
            </a:extLst>
          </p:cNvPr>
          <p:cNvSpPr/>
          <p:nvPr/>
        </p:nvSpPr>
        <p:spPr>
          <a:xfrm>
            <a:off x="7324455" y="3261469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EA41DE74-1D44-D51A-D76B-C4EAA7C66499}"/>
              </a:ext>
            </a:extLst>
          </p:cNvPr>
          <p:cNvSpPr/>
          <p:nvPr/>
        </p:nvSpPr>
        <p:spPr>
          <a:xfrm>
            <a:off x="4431803" y="2715431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5ABFFA1-387B-AFDE-ECD0-AE2AAB2E7C47}"/>
              </a:ext>
            </a:extLst>
          </p:cNvPr>
          <p:cNvSpPr/>
          <p:nvPr/>
        </p:nvSpPr>
        <p:spPr>
          <a:xfrm>
            <a:off x="1518156" y="1371338"/>
            <a:ext cx="9155689" cy="740290"/>
          </a:xfrm>
          <a:custGeom>
            <a:avLst/>
            <a:gdLst>
              <a:gd name="connsiteX0" fmla="*/ 504587 w 505456"/>
              <a:gd name="connsiteY0" fmla="*/ 24928 h 40869"/>
              <a:gd name="connsiteX1" fmla="*/ 479662 w 505456"/>
              <a:gd name="connsiteY1" fmla="*/ 0 h 40869"/>
              <a:gd name="connsiteX2" fmla="*/ 479662 w 505456"/>
              <a:gd name="connsiteY2" fmla="*/ 10725 h 40869"/>
              <a:gd name="connsiteX3" fmla="*/ 476474 w 505456"/>
              <a:gd name="connsiteY3" fmla="*/ 13913 h 40869"/>
              <a:gd name="connsiteX4" fmla="*/ 869 w 505456"/>
              <a:gd name="connsiteY4" fmla="*/ 13913 h 40869"/>
              <a:gd name="connsiteX5" fmla="*/ 0 w 505456"/>
              <a:gd name="connsiteY5" fmla="*/ 14783 h 40869"/>
              <a:gd name="connsiteX6" fmla="*/ 0 w 505456"/>
              <a:gd name="connsiteY6" fmla="*/ 40000 h 40869"/>
              <a:gd name="connsiteX7" fmla="*/ 869 w 505456"/>
              <a:gd name="connsiteY7" fmla="*/ 40870 h 40869"/>
              <a:gd name="connsiteX8" fmla="*/ 476474 w 505456"/>
              <a:gd name="connsiteY8" fmla="*/ 40870 h 40869"/>
              <a:gd name="connsiteX9" fmla="*/ 476474 w 505456"/>
              <a:gd name="connsiteY9" fmla="*/ 40870 h 40869"/>
              <a:gd name="connsiteX10" fmla="*/ 476474 w 505456"/>
              <a:gd name="connsiteY10" fmla="*/ 30435 h 40869"/>
              <a:gd name="connsiteX11" fmla="*/ 478502 w 505456"/>
              <a:gd name="connsiteY11" fmla="*/ 27536 h 40869"/>
              <a:gd name="connsiteX12" fmla="*/ 479662 w 505456"/>
              <a:gd name="connsiteY12" fmla="*/ 27536 h 40869"/>
              <a:gd name="connsiteX13" fmla="*/ 481691 w 505456"/>
              <a:gd name="connsiteY13" fmla="*/ 28406 h 40869"/>
              <a:gd name="connsiteX14" fmla="*/ 493863 w 505456"/>
              <a:gd name="connsiteY14" fmla="*/ 40580 h 40869"/>
              <a:gd name="connsiteX15" fmla="*/ 504587 w 505456"/>
              <a:gd name="connsiteY15" fmla="*/ 29855 h 40869"/>
              <a:gd name="connsiteX16" fmla="*/ 504587 w 505456"/>
              <a:gd name="connsiteY16" fmla="*/ 25218 h 4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456" h="40869">
                <a:moveTo>
                  <a:pt x="504587" y="24928"/>
                </a:moveTo>
                <a:lnTo>
                  <a:pt x="479662" y="0"/>
                </a:lnTo>
                <a:lnTo>
                  <a:pt x="479662" y="10725"/>
                </a:lnTo>
                <a:cubicBezTo>
                  <a:pt x="479662" y="12464"/>
                  <a:pt x="478213" y="13913"/>
                  <a:pt x="476474" y="13913"/>
                </a:cubicBezTo>
                <a:lnTo>
                  <a:pt x="869" y="13913"/>
                </a:lnTo>
                <a:cubicBezTo>
                  <a:pt x="290" y="13913"/>
                  <a:pt x="0" y="14493"/>
                  <a:pt x="0" y="14783"/>
                </a:cubicBezTo>
                <a:lnTo>
                  <a:pt x="0" y="40000"/>
                </a:lnTo>
                <a:cubicBezTo>
                  <a:pt x="0" y="40580"/>
                  <a:pt x="580" y="40870"/>
                  <a:pt x="869" y="40870"/>
                </a:cubicBezTo>
                <a:lnTo>
                  <a:pt x="476474" y="40870"/>
                </a:lnTo>
                <a:cubicBezTo>
                  <a:pt x="476474" y="40870"/>
                  <a:pt x="476474" y="40870"/>
                  <a:pt x="476474" y="40870"/>
                </a:cubicBezTo>
                <a:lnTo>
                  <a:pt x="476474" y="30435"/>
                </a:lnTo>
                <a:cubicBezTo>
                  <a:pt x="476474" y="29276"/>
                  <a:pt x="477343" y="28116"/>
                  <a:pt x="478502" y="27536"/>
                </a:cubicBezTo>
                <a:cubicBezTo>
                  <a:pt x="478792" y="27536"/>
                  <a:pt x="479372" y="27536"/>
                  <a:pt x="479662" y="27536"/>
                </a:cubicBezTo>
                <a:cubicBezTo>
                  <a:pt x="480532" y="27536"/>
                  <a:pt x="481111" y="27826"/>
                  <a:pt x="481691" y="28406"/>
                </a:cubicBezTo>
                <a:lnTo>
                  <a:pt x="493863" y="40580"/>
                </a:lnTo>
                <a:lnTo>
                  <a:pt x="504587" y="29855"/>
                </a:lnTo>
                <a:cubicBezTo>
                  <a:pt x="505746" y="28696"/>
                  <a:pt x="505746" y="26377"/>
                  <a:pt x="504587" y="2521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607AA0C7-A106-D888-90F7-90C895E8951C}"/>
              </a:ext>
            </a:extLst>
          </p:cNvPr>
          <p:cNvSpPr/>
          <p:nvPr/>
        </p:nvSpPr>
        <p:spPr>
          <a:xfrm>
            <a:off x="4426549" y="1917376"/>
            <a:ext cx="6247296" cy="735036"/>
          </a:xfrm>
          <a:custGeom>
            <a:avLst/>
            <a:gdLst>
              <a:gd name="connsiteX0" fmla="*/ 344023 w 344893"/>
              <a:gd name="connsiteY0" fmla="*/ 25218 h 40579"/>
              <a:gd name="connsiteX1" fmla="*/ 333300 w 344893"/>
              <a:gd name="connsiteY1" fmla="*/ 14493 h 40579"/>
              <a:gd name="connsiteX2" fmla="*/ 332141 w 344893"/>
              <a:gd name="connsiteY2" fmla="*/ 13333 h 40579"/>
              <a:gd name="connsiteX3" fmla="*/ 330981 w 344893"/>
              <a:gd name="connsiteY3" fmla="*/ 12174 h 40579"/>
              <a:gd name="connsiteX4" fmla="*/ 318809 w 344893"/>
              <a:gd name="connsiteY4" fmla="*/ 0 h 40579"/>
              <a:gd name="connsiteX5" fmla="*/ 318809 w 344893"/>
              <a:gd name="connsiteY5" fmla="*/ 10725 h 40579"/>
              <a:gd name="connsiteX6" fmla="*/ 318519 w 344893"/>
              <a:gd name="connsiteY6" fmla="*/ 12174 h 40579"/>
              <a:gd name="connsiteX7" fmla="*/ 317359 w 344893"/>
              <a:gd name="connsiteY7" fmla="*/ 13333 h 40579"/>
              <a:gd name="connsiteX8" fmla="*/ 315910 w 344893"/>
              <a:gd name="connsiteY8" fmla="*/ 13623 h 40579"/>
              <a:gd name="connsiteX9" fmla="*/ 315910 w 344893"/>
              <a:gd name="connsiteY9" fmla="*/ 13623 h 40579"/>
              <a:gd name="connsiteX10" fmla="*/ 870 w 344893"/>
              <a:gd name="connsiteY10" fmla="*/ 13623 h 40579"/>
              <a:gd name="connsiteX11" fmla="*/ 0 w 344893"/>
              <a:gd name="connsiteY11" fmla="*/ 14493 h 40579"/>
              <a:gd name="connsiteX12" fmla="*/ 0 w 344893"/>
              <a:gd name="connsiteY12" fmla="*/ 39710 h 40579"/>
              <a:gd name="connsiteX13" fmla="*/ 870 w 344893"/>
              <a:gd name="connsiteY13" fmla="*/ 40580 h 40579"/>
              <a:gd name="connsiteX14" fmla="*/ 315910 w 344893"/>
              <a:gd name="connsiteY14" fmla="*/ 40580 h 40579"/>
              <a:gd name="connsiteX15" fmla="*/ 315910 w 344893"/>
              <a:gd name="connsiteY15" fmla="*/ 40580 h 40579"/>
              <a:gd name="connsiteX16" fmla="*/ 315910 w 344893"/>
              <a:gd name="connsiteY16" fmla="*/ 30145 h 40579"/>
              <a:gd name="connsiteX17" fmla="*/ 317939 w 344893"/>
              <a:gd name="connsiteY17" fmla="*/ 27247 h 40579"/>
              <a:gd name="connsiteX18" fmla="*/ 319099 w 344893"/>
              <a:gd name="connsiteY18" fmla="*/ 27247 h 40579"/>
              <a:gd name="connsiteX19" fmla="*/ 321127 w 344893"/>
              <a:gd name="connsiteY19" fmla="*/ 28116 h 40579"/>
              <a:gd name="connsiteX20" fmla="*/ 333300 w 344893"/>
              <a:gd name="connsiteY20" fmla="*/ 40290 h 40579"/>
              <a:gd name="connsiteX21" fmla="*/ 344023 w 344893"/>
              <a:gd name="connsiteY21" fmla="*/ 29565 h 40579"/>
              <a:gd name="connsiteX22" fmla="*/ 344023 w 344893"/>
              <a:gd name="connsiteY22" fmla="*/ 24928 h 4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4893" h="40579">
                <a:moveTo>
                  <a:pt x="344023" y="25218"/>
                </a:moveTo>
                <a:lnTo>
                  <a:pt x="333300" y="14493"/>
                </a:lnTo>
                <a:lnTo>
                  <a:pt x="332141" y="13333"/>
                </a:lnTo>
                <a:lnTo>
                  <a:pt x="330981" y="12174"/>
                </a:lnTo>
                <a:lnTo>
                  <a:pt x="318809" y="0"/>
                </a:lnTo>
                <a:lnTo>
                  <a:pt x="318809" y="10725"/>
                </a:lnTo>
                <a:cubicBezTo>
                  <a:pt x="318809" y="11304"/>
                  <a:pt x="318809" y="11884"/>
                  <a:pt x="318519" y="12174"/>
                </a:cubicBezTo>
                <a:cubicBezTo>
                  <a:pt x="318519" y="12754"/>
                  <a:pt x="317939" y="13044"/>
                  <a:pt x="317359" y="13333"/>
                </a:cubicBezTo>
                <a:cubicBezTo>
                  <a:pt x="316780" y="13333"/>
                  <a:pt x="316490" y="13623"/>
                  <a:pt x="315910" y="13623"/>
                </a:cubicBezTo>
                <a:cubicBezTo>
                  <a:pt x="315910" y="13623"/>
                  <a:pt x="315910" y="13623"/>
                  <a:pt x="315910" y="13623"/>
                </a:cubicBezTo>
                <a:lnTo>
                  <a:pt x="870" y="13623"/>
                </a:lnTo>
                <a:cubicBezTo>
                  <a:pt x="290" y="13623"/>
                  <a:pt x="0" y="14203"/>
                  <a:pt x="0" y="14493"/>
                </a:cubicBezTo>
                <a:lnTo>
                  <a:pt x="0" y="39710"/>
                </a:lnTo>
                <a:cubicBezTo>
                  <a:pt x="0" y="40290"/>
                  <a:pt x="580" y="40580"/>
                  <a:pt x="870" y="40580"/>
                </a:cubicBezTo>
                <a:lnTo>
                  <a:pt x="315910" y="40580"/>
                </a:lnTo>
                <a:cubicBezTo>
                  <a:pt x="315910" y="40580"/>
                  <a:pt x="315910" y="40580"/>
                  <a:pt x="315910" y="40580"/>
                </a:cubicBezTo>
                <a:lnTo>
                  <a:pt x="315910" y="30145"/>
                </a:lnTo>
                <a:cubicBezTo>
                  <a:pt x="315910" y="28986"/>
                  <a:pt x="316780" y="27826"/>
                  <a:pt x="317939" y="27247"/>
                </a:cubicBezTo>
                <a:cubicBezTo>
                  <a:pt x="318229" y="27247"/>
                  <a:pt x="318809" y="27247"/>
                  <a:pt x="319099" y="27247"/>
                </a:cubicBezTo>
                <a:cubicBezTo>
                  <a:pt x="319968" y="27247"/>
                  <a:pt x="320548" y="27536"/>
                  <a:pt x="321127" y="28116"/>
                </a:cubicBezTo>
                <a:lnTo>
                  <a:pt x="333300" y="40290"/>
                </a:lnTo>
                <a:lnTo>
                  <a:pt x="344023" y="29565"/>
                </a:lnTo>
                <a:cubicBezTo>
                  <a:pt x="345183" y="28406"/>
                  <a:pt x="345183" y="26087"/>
                  <a:pt x="344023" y="249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A40A2813-20DE-F55F-3E77-B7AD67410F83}"/>
              </a:ext>
            </a:extLst>
          </p:cNvPr>
          <p:cNvSpPr/>
          <p:nvPr/>
        </p:nvSpPr>
        <p:spPr>
          <a:xfrm>
            <a:off x="7324455" y="2468667"/>
            <a:ext cx="3349390" cy="987053"/>
          </a:xfrm>
          <a:custGeom>
            <a:avLst/>
            <a:gdLst>
              <a:gd name="connsiteX0" fmla="*/ 184040 w 184909"/>
              <a:gd name="connsiteY0" fmla="*/ 25218 h 54492"/>
              <a:gd name="connsiteX1" fmla="*/ 173316 w 184909"/>
              <a:gd name="connsiteY1" fmla="*/ 14493 h 54492"/>
              <a:gd name="connsiteX2" fmla="*/ 172157 w 184909"/>
              <a:gd name="connsiteY2" fmla="*/ 13333 h 54492"/>
              <a:gd name="connsiteX3" fmla="*/ 170997 w 184909"/>
              <a:gd name="connsiteY3" fmla="*/ 12174 h 54492"/>
              <a:gd name="connsiteX4" fmla="*/ 158825 w 184909"/>
              <a:gd name="connsiteY4" fmla="*/ 0 h 54492"/>
              <a:gd name="connsiteX5" fmla="*/ 158825 w 184909"/>
              <a:gd name="connsiteY5" fmla="*/ 10725 h 54492"/>
              <a:gd name="connsiteX6" fmla="*/ 158535 w 184909"/>
              <a:gd name="connsiteY6" fmla="*/ 12174 h 54492"/>
              <a:gd name="connsiteX7" fmla="*/ 157376 w 184909"/>
              <a:gd name="connsiteY7" fmla="*/ 13333 h 54492"/>
              <a:gd name="connsiteX8" fmla="*/ 155927 w 184909"/>
              <a:gd name="connsiteY8" fmla="*/ 13623 h 54492"/>
              <a:gd name="connsiteX9" fmla="*/ 155927 w 184909"/>
              <a:gd name="connsiteY9" fmla="*/ 13623 h 54492"/>
              <a:gd name="connsiteX10" fmla="*/ 870 w 184909"/>
              <a:gd name="connsiteY10" fmla="*/ 13623 h 54492"/>
              <a:gd name="connsiteX11" fmla="*/ 0 w 184909"/>
              <a:gd name="connsiteY11" fmla="*/ 14493 h 54492"/>
              <a:gd name="connsiteX12" fmla="*/ 0 w 184909"/>
              <a:gd name="connsiteY12" fmla="*/ 39710 h 54492"/>
              <a:gd name="connsiteX13" fmla="*/ 870 w 184909"/>
              <a:gd name="connsiteY13" fmla="*/ 40580 h 54492"/>
              <a:gd name="connsiteX14" fmla="*/ 155927 w 184909"/>
              <a:gd name="connsiteY14" fmla="*/ 40580 h 54492"/>
              <a:gd name="connsiteX15" fmla="*/ 159115 w 184909"/>
              <a:gd name="connsiteY15" fmla="*/ 43768 h 54492"/>
              <a:gd name="connsiteX16" fmla="*/ 159115 w 184909"/>
              <a:gd name="connsiteY16" fmla="*/ 54493 h 54492"/>
              <a:gd name="connsiteX17" fmla="*/ 184040 w 184909"/>
              <a:gd name="connsiteY17" fmla="*/ 29565 h 54492"/>
              <a:gd name="connsiteX18" fmla="*/ 184040 w 184909"/>
              <a:gd name="connsiteY18" fmla="*/ 24928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4909" h="54492">
                <a:moveTo>
                  <a:pt x="184040" y="25218"/>
                </a:moveTo>
                <a:lnTo>
                  <a:pt x="173316" y="14493"/>
                </a:lnTo>
                <a:lnTo>
                  <a:pt x="172157" y="13333"/>
                </a:lnTo>
                <a:lnTo>
                  <a:pt x="170997" y="12174"/>
                </a:lnTo>
                <a:lnTo>
                  <a:pt x="158825" y="0"/>
                </a:lnTo>
                <a:lnTo>
                  <a:pt x="158825" y="10725"/>
                </a:lnTo>
                <a:cubicBezTo>
                  <a:pt x="158825" y="11304"/>
                  <a:pt x="158825" y="11884"/>
                  <a:pt x="158535" y="12174"/>
                </a:cubicBezTo>
                <a:cubicBezTo>
                  <a:pt x="158535" y="12754"/>
                  <a:pt x="157955" y="13044"/>
                  <a:pt x="157376" y="13333"/>
                </a:cubicBezTo>
                <a:cubicBezTo>
                  <a:pt x="156796" y="13333"/>
                  <a:pt x="156506" y="13623"/>
                  <a:pt x="155927" y="13623"/>
                </a:cubicBezTo>
                <a:cubicBezTo>
                  <a:pt x="155927" y="13623"/>
                  <a:pt x="155927" y="13623"/>
                  <a:pt x="155927" y="13623"/>
                </a:cubicBezTo>
                <a:lnTo>
                  <a:pt x="870" y="13623"/>
                </a:lnTo>
                <a:cubicBezTo>
                  <a:pt x="290" y="13623"/>
                  <a:pt x="0" y="14203"/>
                  <a:pt x="0" y="14493"/>
                </a:cubicBezTo>
                <a:lnTo>
                  <a:pt x="0" y="39710"/>
                </a:lnTo>
                <a:cubicBezTo>
                  <a:pt x="0" y="40290"/>
                  <a:pt x="580" y="40580"/>
                  <a:pt x="870" y="40580"/>
                </a:cubicBezTo>
                <a:lnTo>
                  <a:pt x="155927" y="40580"/>
                </a:lnTo>
                <a:cubicBezTo>
                  <a:pt x="157666" y="40580"/>
                  <a:pt x="159115" y="42029"/>
                  <a:pt x="159115" y="43768"/>
                </a:cubicBezTo>
                <a:lnTo>
                  <a:pt x="159115" y="54493"/>
                </a:lnTo>
                <a:lnTo>
                  <a:pt x="184040" y="29565"/>
                </a:lnTo>
                <a:cubicBezTo>
                  <a:pt x="185199" y="28406"/>
                  <a:pt x="185199" y="26087"/>
                  <a:pt x="184040" y="2492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AAD7F8F-3B47-042F-0D80-19BA99D5D38C}"/>
              </a:ext>
            </a:extLst>
          </p:cNvPr>
          <p:cNvSpPr/>
          <p:nvPr/>
        </p:nvSpPr>
        <p:spPr>
          <a:xfrm>
            <a:off x="1518156" y="2164139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 dirty="0"/>
          </a:p>
        </p:txBody>
      </p:sp>
      <p:pic>
        <p:nvPicPr>
          <p:cNvPr id="27" name="Graphic 48" descr="Badge 3 with solid fill">
            <a:extLst>
              <a:ext uri="{FF2B5EF4-FFF2-40B4-BE49-F238E27FC236}">
                <a16:creationId xmlns:a16="http://schemas.microsoft.com/office/drawing/2014/main" id="{AA725E3A-BBA1-10D9-2D81-8CAFAEC81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4919" y="2762969"/>
            <a:ext cx="404217" cy="404217"/>
          </a:xfrm>
          <a:prstGeom prst="rect">
            <a:avLst/>
          </a:prstGeom>
        </p:spPr>
      </p:pic>
      <p:pic>
        <p:nvPicPr>
          <p:cNvPr id="28" name="Graphic 49" descr="Badge with solid fill">
            <a:extLst>
              <a:ext uri="{FF2B5EF4-FFF2-40B4-BE49-F238E27FC236}">
                <a16:creationId xmlns:a16="http://schemas.microsoft.com/office/drawing/2014/main" id="{0E97EAEA-6358-A5F1-4029-00276D1D1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32" y="2206177"/>
            <a:ext cx="404217" cy="404217"/>
          </a:xfrm>
          <a:prstGeom prst="rect">
            <a:avLst/>
          </a:prstGeom>
        </p:spPr>
      </p:pic>
      <p:pic>
        <p:nvPicPr>
          <p:cNvPr id="29" name="Graphic 50" descr="Badge 1 with solid fill">
            <a:extLst>
              <a:ext uri="{FF2B5EF4-FFF2-40B4-BE49-F238E27FC236}">
                <a16:creationId xmlns:a16="http://schemas.microsoft.com/office/drawing/2014/main" id="{F5C1AA7D-1307-7F51-0550-4278E6071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6691" y="1665392"/>
            <a:ext cx="404217" cy="404217"/>
          </a:xfrm>
          <a:prstGeom prst="rect">
            <a:avLst/>
          </a:prstGeom>
        </p:spPr>
      </p:pic>
      <p:sp>
        <p:nvSpPr>
          <p:cNvPr id="30" name="Título 8">
            <a:extLst>
              <a:ext uri="{FF2B5EF4-FFF2-40B4-BE49-F238E27FC236}">
                <a16:creationId xmlns:a16="http://schemas.microsoft.com/office/drawing/2014/main" id="{60177D47-5A79-9C3E-708A-D1BED7B887F0}"/>
              </a:ext>
            </a:extLst>
          </p:cNvPr>
          <p:cNvSpPr txBox="1">
            <a:spLocks/>
          </p:cNvSpPr>
          <p:nvPr/>
        </p:nvSpPr>
        <p:spPr>
          <a:xfrm>
            <a:off x="1527208" y="1662658"/>
            <a:ext cx="2021604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>
                <a:solidFill>
                  <a:schemeClr val="tx1">
                    <a:lumMod val="50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Definición</a:t>
            </a:r>
            <a:endParaRPr lang="es-ES" sz="2000" b="0" i="1" dirty="0">
              <a:solidFill>
                <a:schemeClr val="tx1">
                  <a:lumMod val="50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3271C6E-568A-15CD-212E-7B3219E2661D}"/>
              </a:ext>
            </a:extLst>
          </p:cNvPr>
          <p:cNvSpPr txBox="1"/>
          <p:nvPr/>
        </p:nvSpPr>
        <p:spPr>
          <a:xfrm>
            <a:off x="9143" y="6068498"/>
            <a:ext cx="1097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*Ejemplo: habilidades, actitudes o capacidades organizacionales</a:t>
            </a:r>
          </a:p>
          <a:p>
            <a:r>
              <a:rPr lang="es-CO" sz="9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**Cada modelo varía según el tipo de ítem (dicotómico vs politómico), número de parámetros y tipo de función que describe la probabilidad de respuesta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317A71-B90E-8F83-87BC-358AAC5B7ACE}"/>
              </a:ext>
            </a:extLst>
          </p:cNvPr>
          <p:cNvSpPr txBox="1"/>
          <p:nvPr/>
        </p:nvSpPr>
        <p:spPr>
          <a:xfrm>
            <a:off x="1542948" y="2652412"/>
            <a:ext cx="2825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Es un enfoque estadístico que funciona para modelar la relación entre una variable latente no observable* y las respuestas observadas a un conjunto de ítems (preguntas)</a:t>
            </a:r>
          </a:p>
        </p:txBody>
      </p:sp>
      <p:sp>
        <p:nvSpPr>
          <p:cNvPr id="35" name="Título 8">
            <a:extLst>
              <a:ext uri="{FF2B5EF4-FFF2-40B4-BE49-F238E27FC236}">
                <a16:creationId xmlns:a16="http://schemas.microsoft.com/office/drawing/2014/main" id="{D72033BF-297B-B4F6-4F69-054E55B3047A}"/>
              </a:ext>
            </a:extLst>
          </p:cNvPr>
          <p:cNvSpPr txBox="1">
            <a:spLocks/>
          </p:cNvSpPr>
          <p:nvPr/>
        </p:nvSpPr>
        <p:spPr>
          <a:xfrm>
            <a:off x="4625721" y="2206177"/>
            <a:ext cx="2372608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Fundamentos**</a:t>
            </a:r>
            <a:endParaRPr lang="es-ES" sz="20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82AC99E-8F4C-5424-D2F2-868A52DB1F14}"/>
                  </a:ext>
                </a:extLst>
              </p:cNvPr>
              <p:cNvSpPr txBox="1"/>
              <p:nvPr/>
            </p:nvSpPr>
            <p:spPr>
              <a:xfrm>
                <a:off x="4449267" y="2889500"/>
                <a:ext cx="2808940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La probabilidad de una respuesta determinada depende de dos componentes:</a:t>
                </a:r>
              </a:p>
              <a:p>
                <a:pPr algn="just"/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Características de la empresa (nivel en la variable latente)</a:t>
                </a:r>
              </a:p>
              <a:p>
                <a:pPr marL="285750" indent="-285750" algn="just">
                  <a:buFontTx/>
                  <a:buChar char="-"/>
                </a:pP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Característica del ítem (dificultad, discriminación, </a:t>
                </a:r>
                <a:r>
                  <a:rPr lang="es-CO" sz="1200" dirty="0" err="1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etc</a:t>
                </a: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)</a:t>
                </a:r>
              </a:p>
              <a:p>
                <a:pPr marL="285750" indent="-285750" algn="just">
                  <a:buFontTx/>
                  <a:buChar char="-"/>
                </a:pPr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Plus Jakarta Sans Light" pitchFamily="2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</m:ctrlPr>
                        </m:dPr>
                        <m:e>
                          <m: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  <m:t>𝑋</m:t>
                          </m:r>
                          <m: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  <m:t>=1</m:t>
                          </m:r>
                        </m:e>
                      </m:d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𝜃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)=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𝑓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(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𝜃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,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𝑝𝑎𝑟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á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𝑚𝑒𝑡𝑟𝑜𝑠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𝑑𝑒𝑙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𝑖𝑡𝑒𝑚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)</m:t>
                      </m:r>
                    </m:oMath>
                  </m:oMathPara>
                </a14:m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82AC99E-8F4C-5424-D2F2-868A52DB1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67" y="2889500"/>
                <a:ext cx="2808940" cy="2108269"/>
              </a:xfrm>
              <a:prstGeom prst="rect">
                <a:avLst/>
              </a:prstGeom>
              <a:blipFill>
                <a:blip r:embed="rId9"/>
                <a:stretch>
                  <a:fillRect l="-43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ítulo 8">
            <a:extLst>
              <a:ext uri="{FF2B5EF4-FFF2-40B4-BE49-F238E27FC236}">
                <a16:creationId xmlns:a16="http://schemas.microsoft.com/office/drawing/2014/main" id="{A01BA0D1-F7A1-1EF6-4A93-6A59A8FADF4E}"/>
              </a:ext>
            </a:extLst>
          </p:cNvPr>
          <p:cNvSpPr txBox="1">
            <a:spLocks/>
          </p:cNvSpPr>
          <p:nvPr/>
        </p:nvSpPr>
        <p:spPr>
          <a:xfrm>
            <a:off x="7142374" y="2757996"/>
            <a:ext cx="2372608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Relevancia</a:t>
            </a:r>
            <a:endParaRPr lang="es-ES" sz="20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DD9338C-C1F2-B416-13E2-0278C558D0A7}"/>
              </a:ext>
            </a:extLst>
          </p:cNvPr>
          <p:cNvSpPr txBox="1"/>
          <p:nvPr/>
        </p:nvSpPr>
        <p:spPr>
          <a:xfrm>
            <a:off x="7328980" y="3379438"/>
            <a:ext cx="28258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Construcción de mediciones válidas y precisas que trascienden la simple suma de respuestas</a:t>
            </a:r>
          </a:p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Ajustar por las diferencias en la dificultad y discriminación de los ítems</a:t>
            </a:r>
          </a:p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Obtención de índices comparables entre empresas</a:t>
            </a:r>
          </a:p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Reducción de sesgos de medición y mejora en la calidad de los datos</a:t>
            </a:r>
          </a:p>
        </p:txBody>
      </p:sp>
    </p:spTree>
    <p:extLst>
      <p:ext uri="{BB962C8B-B14F-4D97-AF65-F5344CB8AC3E}">
        <p14:creationId xmlns:p14="http://schemas.microsoft.com/office/powerpoint/2010/main" val="233632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2BE3F-554B-1B0B-7DC4-421D4559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C9F92A39-008A-A3CA-BFA3-B7315C404AB9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A70BD618-8793-BBDB-A634-0E19159E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Modelo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Rasch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Politómico (PCM)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F5B6D5-0999-7047-EDCA-AF8B090EAE36}"/>
              </a:ext>
            </a:extLst>
          </p:cNvPr>
          <p:cNvCxnSpPr>
            <a:cxnSpLocks/>
          </p:cNvCxnSpPr>
          <p:nvPr/>
        </p:nvCxnSpPr>
        <p:spPr>
          <a:xfrm>
            <a:off x="3935369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A1B354AA-5C6D-75F9-9C4C-52919289C36E}"/>
              </a:ext>
            </a:extLst>
          </p:cNvPr>
          <p:cNvCxnSpPr>
            <a:cxnSpLocks/>
          </p:cNvCxnSpPr>
          <p:nvPr/>
        </p:nvCxnSpPr>
        <p:spPr>
          <a:xfrm>
            <a:off x="7945232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ítulo 8">
            <a:extLst>
              <a:ext uri="{FF2B5EF4-FFF2-40B4-BE49-F238E27FC236}">
                <a16:creationId xmlns:a16="http://schemas.microsoft.com/office/drawing/2014/main" id="{A9099839-89E2-3F55-9EBE-CB0541CA95F9}"/>
              </a:ext>
            </a:extLst>
          </p:cNvPr>
          <p:cNvSpPr txBox="1">
            <a:spLocks/>
          </p:cNvSpPr>
          <p:nvPr/>
        </p:nvSpPr>
        <p:spPr>
          <a:xfrm>
            <a:off x="-1" y="1338981"/>
            <a:ext cx="3935369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Características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4" name="Título 8">
            <a:extLst>
              <a:ext uri="{FF2B5EF4-FFF2-40B4-BE49-F238E27FC236}">
                <a16:creationId xmlns:a16="http://schemas.microsoft.com/office/drawing/2014/main" id="{6662E2CC-A53E-DEDA-4567-EB1E0211BC04}"/>
              </a:ext>
            </a:extLst>
          </p:cNvPr>
          <p:cNvSpPr txBox="1">
            <a:spLocks/>
          </p:cNvSpPr>
          <p:nvPr/>
        </p:nvSpPr>
        <p:spPr>
          <a:xfrm>
            <a:off x="3935368" y="1357162"/>
            <a:ext cx="4009861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Ventajas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5" name="Título 8">
            <a:extLst>
              <a:ext uri="{FF2B5EF4-FFF2-40B4-BE49-F238E27FC236}">
                <a16:creationId xmlns:a16="http://schemas.microsoft.com/office/drawing/2014/main" id="{300F5D30-CC83-99F8-19CA-353F59D65C72}"/>
              </a:ext>
            </a:extLst>
          </p:cNvPr>
          <p:cNvSpPr txBox="1">
            <a:spLocks/>
          </p:cNvSpPr>
          <p:nvPr/>
        </p:nvSpPr>
        <p:spPr>
          <a:xfrm>
            <a:off x="7945228" y="1384288"/>
            <a:ext cx="4246772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Aplicación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E81CD24-B353-F8F7-5C45-F958BB91C3EA}"/>
              </a:ext>
            </a:extLst>
          </p:cNvPr>
          <p:cNvSpPr txBox="1"/>
          <p:nvPr/>
        </p:nvSpPr>
        <p:spPr>
          <a:xfrm>
            <a:off x="293490" y="2462932"/>
            <a:ext cx="34049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Modelo caracterizado por un </a:t>
            </a:r>
            <a:r>
              <a:rPr lang="es-CO" sz="1400" b="1" dirty="0">
                <a:latin typeface="Plus Jakarta Sans Light" pitchFamily="2" charset="0"/>
                <a:cs typeface="Plus Jakarta Sans Light" pitchFamily="2" charset="0"/>
              </a:rPr>
              <a:t>único parámetro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que corresponde a la dificultad de la pregunta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Asume que todas las preguntas tienen la </a:t>
            </a:r>
            <a:r>
              <a:rPr lang="es-CO" sz="1400" b="1" dirty="0">
                <a:latin typeface="Plus Jakarta Sans Light" pitchFamily="2" charset="0"/>
                <a:cs typeface="Plus Jakarta Sans Light" pitchFamily="2" charset="0"/>
              </a:rPr>
              <a:t>misma 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capacidad de discriminación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Es un modelo ideal para escalas ordenadas, es decir, preguntas tipo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likert</a:t>
            </a: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13E4FF4-874C-698F-B8C0-12572284EBFC}"/>
              </a:ext>
            </a:extLst>
          </p:cNvPr>
          <p:cNvSpPr txBox="1"/>
          <p:nvPr/>
        </p:nvSpPr>
        <p:spPr>
          <a:xfrm>
            <a:off x="4252497" y="2462932"/>
            <a:ext cx="3404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Produce una escala lineal y objetiva 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Facilita la validación de los instrumentos, es decir, permite evaluar el ajuste de las respuestas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Ideal para construir un índice robusto y parsimonioso de capacidades dinámicas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44E0CBB2-64B1-1907-01C3-CE76163A2B3D}"/>
              </a:ext>
            </a:extLst>
          </p:cNvPr>
          <p:cNvSpPr txBox="1"/>
          <p:nvPr/>
        </p:nvSpPr>
        <p:spPr>
          <a:xfrm>
            <a:off x="8550120" y="2462932"/>
            <a:ext cx="3404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En el proyecto se utilizó para estimar un índice general basado en las preguntas seleccionadas, lo que permitió construir una medida compacta de las capacidades de las empresas evaluadas</a:t>
            </a:r>
          </a:p>
        </p:txBody>
      </p:sp>
    </p:spTree>
    <p:extLst>
      <p:ext uri="{BB962C8B-B14F-4D97-AF65-F5344CB8AC3E}">
        <p14:creationId xmlns:p14="http://schemas.microsoft.com/office/powerpoint/2010/main" val="3448676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23924-3BBB-83E3-9EE6-48942781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1D7C31E-C57E-CD2F-93DB-738CFD8627B7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D8787548-01E4-B762-23E4-5BD3F13B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Modelo de Respuesta Gradual (GRM)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C3E201F1-3CC9-5DC5-C100-D4DC260A76FC}"/>
              </a:ext>
            </a:extLst>
          </p:cNvPr>
          <p:cNvCxnSpPr>
            <a:cxnSpLocks/>
          </p:cNvCxnSpPr>
          <p:nvPr/>
        </p:nvCxnSpPr>
        <p:spPr>
          <a:xfrm>
            <a:off x="3935369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269EA67-3916-B50F-961D-8B657C55281F}"/>
              </a:ext>
            </a:extLst>
          </p:cNvPr>
          <p:cNvCxnSpPr>
            <a:cxnSpLocks/>
          </p:cNvCxnSpPr>
          <p:nvPr/>
        </p:nvCxnSpPr>
        <p:spPr>
          <a:xfrm>
            <a:off x="7945232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ítulo 8">
            <a:extLst>
              <a:ext uri="{FF2B5EF4-FFF2-40B4-BE49-F238E27FC236}">
                <a16:creationId xmlns:a16="http://schemas.microsoft.com/office/drawing/2014/main" id="{66FD5E04-B50C-56D0-9666-AFA7C951841D}"/>
              </a:ext>
            </a:extLst>
          </p:cNvPr>
          <p:cNvSpPr txBox="1">
            <a:spLocks/>
          </p:cNvSpPr>
          <p:nvPr/>
        </p:nvSpPr>
        <p:spPr>
          <a:xfrm>
            <a:off x="-1" y="1338981"/>
            <a:ext cx="3935369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Características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4" name="Título 8">
            <a:extLst>
              <a:ext uri="{FF2B5EF4-FFF2-40B4-BE49-F238E27FC236}">
                <a16:creationId xmlns:a16="http://schemas.microsoft.com/office/drawing/2014/main" id="{5127974A-060D-DB57-8BF1-E3C61305C3A3}"/>
              </a:ext>
            </a:extLst>
          </p:cNvPr>
          <p:cNvSpPr txBox="1">
            <a:spLocks/>
          </p:cNvSpPr>
          <p:nvPr/>
        </p:nvSpPr>
        <p:spPr>
          <a:xfrm>
            <a:off x="3935368" y="1357162"/>
            <a:ext cx="4009861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Ventajas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5" name="Título 8">
            <a:extLst>
              <a:ext uri="{FF2B5EF4-FFF2-40B4-BE49-F238E27FC236}">
                <a16:creationId xmlns:a16="http://schemas.microsoft.com/office/drawing/2014/main" id="{1DADB789-2E41-847D-AE1A-604F3E68DDC4}"/>
              </a:ext>
            </a:extLst>
          </p:cNvPr>
          <p:cNvSpPr txBox="1">
            <a:spLocks/>
          </p:cNvSpPr>
          <p:nvPr/>
        </p:nvSpPr>
        <p:spPr>
          <a:xfrm>
            <a:off x="7945228" y="1384288"/>
            <a:ext cx="4246772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Aplicación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BD6C2151-6B7A-7420-F53E-E22D9654D8AD}"/>
              </a:ext>
            </a:extLst>
          </p:cNvPr>
          <p:cNvSpPr txBox="1"/>
          <p:nvPr/>
        </p:nvSpPr>
        <p:spPr>
          <a:xfrm>
            <a:off x="293490" y="2462932"/>
            <a:ext cx="3404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Modelo caracterizado por un </a:t>
            </a:r>
            <a:r>
              <a:rPr lang="es-CO" sz="1400" b="1" dirty="0">
                <a:latin typeface="Plus Jakarta Sans Light" pitchFamily="2" charset="0"/>
                <a:cs typeface="Plus Jakarta Sans Light" pitchFamily="2" charset="0"/>
              </a:rPr>
              <a:t>dos parámetros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que corresponden a la dificultad de la pregunta y su poder de discriminación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Permite que cada ítem tenga una capacidad distinta para discriminar entre niveles de habilidad (propensión)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Modelo diseñado especialmente para preguntas ordinales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EB82A907-7024-462A-7C78-2BFDCF384E37}"/>
              </a:ext>
            </a:extLst>
          </p:cNvPr>
          <p:cNvSpPr txBox="1"/>
          <p:nvPr/>
        </p:nvSpPr>
        <p:spPr>
          <a:xfrm>
            <a:off x="4252497" y="2462932"/>
            <a:ext cx="34049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Permite capturar matices en la calidad de las preguntas.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Maximiza la precisión en la medición a lo largo del rango de la variable latente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Permite desarrollar índices diferenciados por dimensiones específicas (por ejemplo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Sensing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,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Seizing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y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Transformation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)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E9498CE-DD45-A0C4-5599-DBA3C807C1BA}"/>
              </a:ext>
            </a:extLst>
          </p:cNvPr>
          <p:cNvSpPr txBox="1"/>
          <p:nvPr/>
        </p:nvSpPr>
        <p:spPr>
          <a:xfrm>
            <a:off x="8550120" y="2462932"/>
            <a:ext cx="3404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Se ajustó un modelo GRM para cada una de las dimensiones de capacidades dinámicas que figuran en la encuesta (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Sensing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,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Seizing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y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Transformation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), generando índices latentes que reflejan con mayor sensibilidad las diferencias de las empresas</a:t>
            </a:r>
          </a:p>
        </p:txBody>
      </p:sp>
    </p:spTree>
    <p:extLst>
      <p:ext uri="{BB962C8B-B14F-4D97-AF65-F5344CB8AC3E}">
        <p14:creationId xmlns:p14="http://schemas.microsoft.com/office/powerpoint/2010/main" val="74544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F01F6-E236-9925-2D37-58B0D4333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12CC7D4-212F-FFD4-2743-966FCC143142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CDC8915-2D0E-38AB-F6E6-99ED40519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26769"/>
              </p:ext>
            </p:extLst>
          </p:nvPr>
        </p:nvGraphicFramePr>
        <p:xfrm>
          <a:off x="6424314" y="1757841"/>
          <a:ext cx="4902200" cy="3291840"/>
        </p:xfrm>
        <a:graphic>
          <a:graphicData uri="http://schemas.openxmlformats.org/drawingml/2006/table">
            <a:tbl>
              <a:tblPr/>
              <a:tblGrid>
                <a:gridCol w="1765300">
                  <a:extLst>
                    <a:ext uri="{9D8B030D-6E8A-4147-A177-3AD203B41FA5}">
                      <a16:colId xmlns:a16="http://schemas.microsoft.com/office/drawing/2014/main" val="1385050199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184054527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58447918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Aspecto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Modelo Rasch (PCM)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Modelo GRM (Graded Response Model)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1809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Tipo de 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 parámetro (solo dificultad)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parámetros (dificultad y discriminación)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3613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Supuesto sobre discriminación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Todos los ítems discriminan igual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Cada ítem tiene su propia discriminación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117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Adecuado cuando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Los ítems son homogéneos en calidad psicométrica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Los ítems varían en su poder discriminativo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7550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Ventaja principal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Simplicidad, interpretabilidad y validación de instrumentos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Flexibilidad, mayor precisión en la medición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704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Complejidad del 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Baja (menos parámetros)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 (más parámetros)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2808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Resultados en este proyecto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Log-likelihood ligeramente mejor, pero peor AIC y BIC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Mejor AIC y BIC, mejor ajuste general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495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Interpretación de ajuste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Escala objetiva pero ajuste limitado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Mejor ajuste a los datos reales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5385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Modelo recomendado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Útil como referencia y validación inicial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Modelo seleccionado para análisis final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85675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DA856D33-918D-9E64-A7F1-5495319D3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8979"/>
              </p:ext>
            </p:extLst>
          </p:nvPr>
        </p:nvGraphicFramePr>
        <p:xfrm>
          <a:off x="953129" y="2672241"/>
          <a:ext cx="4165600" cy="146304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97237924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012426128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17710367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92145457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Criterio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PCM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Mejor 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1984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5779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2537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loglike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-5130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-5040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63027"/>
                  </a:ext>
                </a:extLst>
              </a:tr>
            </a:tbl>
          </a:graphicData>
        </a:graphic>
      </p:graphicFrame>
      <p:sp>
        <p:nvSpPr>
          <p:cNvPr id="14" name="Título 8">
            <a:extLst>
              <a:ext uri="{FF2B5EF4-FFF2-40B4-BE49-F238E27FC236}">
                <a16:creationId xmlns:a16="http://schemas.microsoft.com/office/drawing/2014/main" id="{AF3F5DAE-7F49-446E-C911-56FA9757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Comparación entre Modelos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80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12804-ACC6-A10C-6F3C-13DBA1E8B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2C4A90D-C47C-A3D3-7135-B370A7DB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F188366-1A42-83FA-2D2D-A4E8336FE3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6FD0B85-9FAF-3199-9A70-5769E3FB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Resultados y Próximos Pasos</a:t>
            </a:r>
            <a:endParaRPr lang="es-ES" sz="28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3B7E9FB-3786-F284-9894-04B511CB664D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32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2218327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Agenda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AA9E19-6D20-4F13-85DE-E1677796B4CA}"/>
              </a:ext>
            </a:extLst>
          </p:cNvPr>
          <p:cNvSpPr txBox="1"/>
          <p:nvPr/>
        </p:nvSpPr>
        <p:spPr>
          <a:xfrm>
            <a:off x="1009505" y="1951672"/>
            <a:ext cx="9499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Contexto general del proyecto</a:t>
            </a:r>
          </a:p>
          <a:p>
            <a:pPr marL="400050" indent="-400050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Análisis descriptivo</a:t>
            </a:r>
          </a:p>
          <a:p>
            <a:pPr marL="400050" indent="-400050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Metodología</a:t>
            </a:r>
          </a:p>
          <a:p>
            <a:pPr marL="400050" indent="-400050">
              <a:buAutoNum type="romanUcPeriod"/>
            </a:pPr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Resultados y siguientes pasos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1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21BD-7962-72C4-ECDD-B040DB03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B00829E-71B7-F02C-9FB3-C0B64F4D124D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2C534DA9-0905-499C-85E0-6AB4445ED4D3}"/>
              </a:ext>
            </a:extLst>
          </p:cNvPr>
          <p:cNvSpPr txBox="1">
            <a:spLocks/>
          </p:cNvSpPr>
          <p:nvPr/>
        </p:nvSpPr>
        <p:spPr>
          <a:xfrm>
            <a:off x="1604035" y="1784374"/>
            <a:ext cx="3182110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Desafío técnico y conceptual</a:t>
            </a:r>
          </a:p>
        </p:txBody>
      </p:sp>
      <p:pic>
        <p:nvPicPr>
          <p:cNvPr id="13" name="Graphic 169">
            <a:extLst>
              <a:ext uri="{FF2B5EF4-FFF2-40B4-BE49-F238E27FC236}">
                <a16:creationId xmlns:a16="http://schemas.microsoft.com/office/drawing/2014/main" id="{03ABBE8F-C55D-4A18-B711-48D1138DD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0797" y="808375"/>
            <a:ext cx="728586" cy="728586"/>
          </a:xfrm>
          <a:prstGeom prst="rect">
            <a:avLst/>
          </a:prstGeom>
        </p:spPr>
      </p:pic>
      <p:pic>
        <p:nvPicPr>
          <p:cNvPr id="15" name="Graphic 218">
            <a:extLst>
              <a:ext uri="{FF2B5EF4-FFF2-40B4-BE49-F238E27FC236}">
                <a16:creationId xmlns:a16="http://schemas.microsoft.com/office/drawing/2014/main" id="{52FAE79A-C8DD-4264-A0E3-F3F9A9CB9C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0797" y="3562117"/>
            <a:ext cx="744916" cy="744916"/>
          </a:xfrm>
          <a:prstGeom prst="rect">
            <a:avLst/>
          </a:prstGeom>
        </p:spPr>
      </p:pic>
      <p:sp>
        <p:nvSpPr>
          <p:cNvPr id="16" name="Título 8">
            <a:extLst>
              <a:ext uri="{FF2B5EF4-FFF2-40B4-BE49-F238E27FC236}">
                <a16:creationId xmlns:a16="http://schemas.microsoft.com/office/drawing/2014/main" id="{AC99B8F9-3598-474E-BE60-00556400026A}"/>
              </a:ext>
            </a:extLst>
          </p:cNvPr>
          <p:cNvSpPr txBox="1">
            <a:spLocks/>
          </p:cNvSpPr>
          <p:nvPr/>
        </p:nvSpPr>
        <p:spPr>
          <a:xfrm>
            <a:off x="6435322" y="1784374"/>
            <a:ext cx="3773204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Alta dimensionalidad categórica</a:t>
            </a:r>
          </a:p>
        </p:txBody>
      </p:sp>
      <p:sp>
        <p:nvSpPr>
          <p:cNvPr id="17" name="Título 8">
            <a:extLst>
              <a:ext uri="{FF2B5EF4-FFF2-40B4-BE49-F238E27FC236}">
                <a16:creationId xmlns:a16="http://schemas.microsoft.com/office/drawing/2014/main" id="{A63B17C2-F215-4ADA-9409-1CB856BECAED}"/>
              </a:ext>
            </a:extLst>
          </p:cNvPr>
          <p:cNvSpPr txBox="1">
            <a:spLocks/>
          </p:cNvSpPr>
          <p:nvPr/>
        </p:nvSpPr>
        <p:spPr>
          <a:xfrm>
            <a:off x="1604035" y="4553552"/>
            <a:ext cx="3182110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Múltiples niveles y subcategorías</a:t>
            </a:r>
          </a:p>
        </p:txBody>
      </p:sp>
      <p:pic>
        <p:nvPicPr>
          <p:cNvPr id="19" name="Graphic 246">
            <a:extLst>
              <a:ext uri="{FF2B5EF4-FFF2-40B4-BE49-F238E27FC236}">
                <a16:creationId xmlns:a16="http://schemas.microsoft.com/office/drawing/2014/main" id="{C47E8B09-15FE-48EC-828D-AC64C15E57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9524" y="859471"/>
            <a:ext cx="728586" cy="728586"/>
          </a:xfrm>
          <a:prstGeom prst="rect">
            <a:avLst/>
          </a:prstGeom>
        </p:spPr>
      </p:pic>
      <p:sp>
        <p:nvSpPr>
          <p:cNvPr id="21" name="Título 8">
            <a:extLst>
              <a:ext uri="{FF2B5EF4-FFF2-40B4-BE49-F238E27FC236}">
                <a16:creationId xmlns:a16="http://schemas.microsoft.com/office/drawing/2014/main" id="{AF1C8B44-1E41-4A42-ADBA-74985404A336}"/>
              </a:ext>
            </a:extLst>
          </p:cNvPr>
          <p:cNvSpPr txBox="1">
            <a:spLocks/>
          </p:cNvSpPr>
          <p:nvPr/>
        </p:nvSpPr>
        <p:spPr>
          <a:xfrm>
            <a:off x="6232148" y="4553552"/>
            <a:ext cx="4355817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Medium" pitchFamily="2" charset="0"/>
                <a:cs typeface="Plus Jakarta Sans Medium" pitchFamily="2" charset="0"/>
              </a:rPr>
              <a:t>Enfoque analítico con instrumentos psicométricos</a:t>
            </a:r>
          </a:p>
        </p:txBody>
      </p:sp>
      <p:pic>
        <p:nvPicPr>
          <p:cNvPr id="22" name="Graphic 376">
            <a:extLst>
              <a:ext uri="{FF2B5EF4-FFF2-40B4-BE49-F238E27FC236}">
                <a16:creationId xmlns:a16="http://schemas.microsoft.com/office/drawing/2014/main" id="{1ED6AFFD-FE5A-4E9D-9AAA-DABE2FFDA8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22669" y="3619417"/>
            <a:ext cx="622295" cy="62229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214B070-BD3E-43BE-98BD-85E0BBF370A2}"/>
              </a:ext>
            </a:extLst>
          </p:cNvPr>
          <p:cNvSpPr txBox="1"/>
          <p:nvPr/>
        </p:nvSpPr>
        <p:spPr>
          <a:xfrm>
            <a:off x="198315" y="6540625"/>
            <a:ext cx="1710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Contexto</a:t>
            </a:r>
            <a:endParaRPr lang="es-CO" sz="1200" b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2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21BD-7962-72C4-ECDD-B040DB03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B00829E-71B7-F02C-9FB3-C0B64F4D124D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2C534DA9-0905-499C-85E0-6AB4445ED4D3}"/>
              </a:ext>
            </a:extLst>
          </p:cNvPr>
          <p:cNvSpPr txBox="1">
            <a:spLocks/>
          </p:cNvSpPr>
          <p:nvPr/>
        </p:nvSpPr>
        <p:spPr>
          <a:xfrm>
            <a:off x="1009505" y="542427"/>
            <a:ext cx="2218327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Objetivo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34AF3A-2605-4A35-AFCD-8EA73E6F0305}"/>
              </a:ext>
            </a:extLst>
          </p:cNvPr>
          <p:cNvSpPr txBox="1"/>
          <p:nvPr/>
        </p:nvSpPr>
        <p:spPr>
          <a:xfrm>
            <a:off x="1009505" y="1951672"/>
            <a:ext cx="101680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>
                <a:solidFill>
                  <a:schemeClr val="tx1">
                    <a:lumMod val="50000"/>
                  </a:schemeClr>
                </a:solidFill>
                <a:latin typeface="Plus Jakarta Sans" pitchFamily="2" charset="0"/>
                <a:cs typeface="Plus Jakarta Sans" pitchFamily="2" charset="0"/>
              </a:rPr>
              <a:t>Desarrollar un análisis riguroso y exploratorio sobre un conjunto de datos psicométricos categóricos, con el fin de identificar patrones significativos, reducir la complejidad dimensional, y evaluar modelos analíticos que permitan una comprensión más profunda y útil de la estructura de las respuestas, orientando la selección de herramientas que maximicen la interpretabilidad y el valor informativo del instrumento</a:t>
            </a:r>
            <a:endParaRPr lang="es-CO" sz="2400" dirty="0">
              <a:solidFill>
                <a:schemeClr val="tx1">
                  <a:lumMod val="50000"/>
                </a:schemeClr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92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8460F-5009-0CCE-AADA-719DEEE1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F6C3AD4-89A7-F666-4C86-421AB0903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D7708B-EDFD-8DAA-9866-A84232DD5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23D25BF-D2C1-331C-66F8-1C9924AE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Estadísticas Descriptivas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08C909B-D8F6-4088-D546-3DF0E5BE4067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1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EAE3-A514-0B12-B422-EC8A51A0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C1FDC9D-29C9-3CBA-9371-81F024F72060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3FF259EB-FF0C-4981-5A5B-287E73D0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62" y="46831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(%) según industria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93C1596-B704-1FC2-8F12-31DE657C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2" t="11111" r="7773" b="3302"/>
          <a:stretch/>
        </p:blipFill>
        <p:spPr>
          <a:xfrm>
            <a:off x="960122" y="1627631"/>
            <a:ext cx="4625144" cy="33009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31D795A-B54C-6318-B6DE-35DAF09803FD}"/>
              </a:ext>
            </a:extLst>
          </p:cNvPr>
          <p:cNvSpPr txBox="1"/>
          <p:nvPr/>
        </p:nvSpPr>
        <p:spPr>
          <a:xfrm>
            <a:off x="6507480" y="1984248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muestra analizada evidencia una concentración significativa en el sector de manufactura, el cual representó el 50% de las empresas encuestadas.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Esta distribución sugiere que el análisis posterior (comparativos o inferenciales) debe considerar la posible influencia de este sector en los resultados obtenidos. 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7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185C-76E1-2F9B-2C53-548E5AB2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8D59E30-3A61-6C44-4032-5309AC748763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1792DF59-1BB0-E7EE-7F46-53680217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62" y="46831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(%) según sector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A8F0F28-3F24-C9CD-EC36-84E5CEA9B2A1}"/>
              </a:ext>
            </a:extLst>
          </p:cNvPr>
          <p:cNvSpPr txBox="1"/>
          <p:nvPr/>
        </p:nvSpPr>
        <p:spPr>
          <a:xfrm>
            <a:off x="6589776" y="1911096"/>
            <a:ext cx="501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distribución por sector evidencia una fuerte concentración en las actividades económicas relacionadas con la moda (28,6%). 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Por su parte, la gran dispersión del resto de sectores con participaciones marginales, limitarán la posibilidad de obtener inferencias solidas por grupo a  nivel sectorial.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EE48F1-ACFB-C3CE-A30F-95826292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88"/>
          <a:stretch/>
        </p:blipFill>
        <p:spPr>
          <a:xfrm>
            <a:off x="287572" y="1751076"/>
            <a:ext cx="59456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6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DD47C-77B9-9805-1CEC-FF05F389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C2C979A-A174-6687-4827-7967F1ADC527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EA4E1321-B4A3-8323-6D27-BBFF3E8F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74" y="571551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de la edad de las compañías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3F210EF-6C31-03E2-FB3C-2AC43ACF207F}"/>
              </a:ext>
            </a:extLst>
          </p:cNvPr>
          <p:cNvSpPr txBox="1"/>
          <p:nvPr/>
        </p:nvSpPr>
        <p:spPr>
          <a:xfrm>
            <a:off x="6617208" y="1850194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muestra está compuesta en términos mayoritarios por empresas con una mediana cercana a los 18 años y una alta concentración por debajo de los 25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Esta distribución sesgada hacia las empresas deberá considerarse al interpretar los resultados de los modelos seleccionados, debido a que la edad de la compañía podría influir en la madurez organizacional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4D5ECC-5088-C004-DD9D-225F3C1B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12"/>
          <a:stretch/>
        </p:blipFill>
        <p:spPr>
          <a:xfrm>
            <a:off x="651129" y="1563623"/>
            <a:ext cx="5423699" cy="37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6BFF9-0878-1EAD-19DF-653D5DDC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188A30D7-7A8C-2BFE-AD33-22057DA35629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5565824A-24D7-172E-EAB7-4E920C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4" y="762172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de las ventas 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de las compañías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A445A7-12BF-D777-0AC9-24CA800F6EB4}"/>
              </a:ext>
            </a:extLst>
          </p:cNvPr>
          <p:cNvSpPr txBox="1"/>
          <p:nvPr/>
        </p:nvSpPr>
        <p:spPr>
          <a:xfrm>
            <a:off x="6608155" y="2413337"/>
            <a:ext cx="5013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Plus Jakarta Sans Light" pitchFamily="2" charset="0"/>
                <a:cs typeface="Plus Jakarta Sans Light" pitchFamily="2" charset="0"/>
              </a:rPr>
              <a:t>La distribución de las ventas muestra que la mayoría de las empresas concentra sus ingresos entre 500 y 7.000 millones, con una mediana cercana a los 2.500 millones. Sin embargo, existen algunos casos atípicos con ventas significativamente superiores, que alcanzan hasta los 36.000 millones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04B1F7-F59E-5290-8727-51D5E55F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44"/>
          <a:stretch/>
        </p:blipFill>
        <p:spPr>
          <a:xfrm>
            <a:off x="701578" y="1926577"/>
            <a:ext cx="5519055" cy="30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9022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MSFT_ELT_Template0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5DAAB0"/>
      </a:accent1>
      <a:accent2>
        <a:srgbClr val="DFE3E9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_ELT_Template01">
      <a:majorFont>
        <a:latin typeface="Constant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082_TF55702786.potx" id="{C91B74C2-AFD4-492F-A104-7BBF974C7815}" vid="{C2DD3A3F-49C2-4FA2-B82A-3AF900A66F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1306</Words>
  <Application>Microsoft Office PowerPoint</Application>
  <PresentationFormat>Panorámica</PresentationFormat>
  <Paragraphs>168</Paragraphs>
  <Slides>18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30" baseType="lpstr">
      <vt:lpstr>Aptos</vt:lpstr>
      <vt:lpstr>Aptos Narrow</vt:lpstr>
      <vt:lpstr>Arial</vt:lpstr>
      <vt:lpstr>Cambria Math</vt:lpstr>
      <vt:lpstr>Constantia</vt:lpstr>
      <vt:lpstr>Helvetica Light</vt:lpstr>
      <vt:lpstr>Plus Jakarta Sans</vt:lpstr>
      <vt:lpstr>Plus Jakarta Sans Light</vt:lpstr>
      <vt:lpstr>Plus Jakarta Sans Medium</vt:lpstr>
      <vt:lpstr>Plus Jakarta Sans SemiBold</vt:lpstr>
      <vt:lpstr>Wingdings</vt:lpstr>
      <vt:lpstr>1_Tema de Office</vt:lpstr>
      <vt:lpstr>Optimización del Análisis de Capacidades Dinámicas Empresariales Un enfoque a través de Modelos IRT</vt:lpstr>
      <vt:lpstr>Agenda</vt:lpstr>
      <vt:lpstr>Presentación de PowerPoint</vt:lpstr>
      <vt:lpstr>Presentación de PowerPoint</vt:lpstr>
      <vt:lpstr>Estadísticas Descriptivas</vt:lpstr>
      <vt:lpstr>Distribución (%) según industria</vt:lpstr>
      <vt:lpstr>Distribución (%) según sector</vt:lpstr>
      <vt:lpstr>Distribución de la edad de las compañías</vt:lpstr>
      <vt:lpstr>Distribución de las ventas  de las compañías</vt:lpstr>
      <vt:lpstr>Distribución (%) según ubicación geográfica de las compañías</vt:lpstr>
      <vt:lpstr>Selección del Modelo</vt:lpstr>
      <vt:lpstr>Preparación  de  los  datos</vt:lpstr>
      <vt:lpstr>Exploración  de   diversos  modelos</vt:lpstr>
      <vt:lpstr>Enfoque Metodológico Teoría de Respuesta al Ítem (IRT)</vt:lpstr>
      <vt:lpstr>Enfoque Metodológico Modelo Rasch Politómico (PCM)</vt:lpstr>
      <vt:lpstr>Enfoque Metodológico Modelo de Respuesta Gradual (GRM)</vt:lpstr>
      <vt:lpstr>Enfoque Metodológico Comparación entre Modelos</vt:lpstr>
      <vt:lpstr>Resultados y 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Optimización del Análisis de Capacidades Dinámicas Empresariales Un enfoque a través de Modelos IRT</dc:title>
  <dc:creator>Luis Felipe Montenegro Fuentes</dc:creator>
  <cp:lastModifiedBy>Luis Felipe Montenegro Fuentes</cp:lastModifiedBy>
  <cp:revision>14</cp:revision>
  <dcterms:created xsi:type="dcterms:W3CDTF">2025-04-29T00:02:55Z</dcterms:created>
  <dcterms:modified xsi:type="dcterms:W3CDTF">2025-05-10T20:22:30Z</dcterms:modified>
</cp:coreProperties>
</file>